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4.xml" ContentType="application/vnd.openxmlformats-officedocument.theme+xml"/>
  <Override PartName="/ppt/slideLayouts/slideLayout13.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6" r:id="rId4"/>
    <p:sldMasterId id="2147483756" r:id="rId5"/>
    <p:sldMasterId id="2147483815" r:id="rId6"/>
    <p:sldMasterId id="2147483741" r:id="rId7"/>
    <p:sldMasterId id="2147483814" r:id="rId8"/>
  </p:sldMasterIdLst>
  <p:notesMasterIdLst>
    <p:notesMasterId r:id="rId13"/>
  </p:notesMasterIdLst>
  <p:handoutMasterIdLst>
    <p:handoutMasterId r:id="rId14"/>
  </p:handoutMasterIdLst>
  <p:sldIdLst>
    <p:sldId id="295" r:id="rId9"/>
    <p:sldId id="310" r:id="rId10"/>
    <p:sldId id="312" r:id="rId11"/>
    <p:sldId id="306" r:id="rId12"/>
  </p:sldIdLst>
  <p:sldSz cx="12192000" cy="6858000"/>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924" userDrawn="1">
          <p15:clr>
            <a:srgbClr val="A4A3A4"/>
          </p15:clr>
        </p15:guide>
        <p15:guide id="2" pos="2200"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B66C184-5F7F-BEED-28C3-590F0744127E}" name="Rosemary McManus" initials="RM" userId="S::rmcmanu@toronto.ca::08e5e71b-09a3-4259-aac5-1d882bee5eb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James Young" initials="JY" lastIdx="1" clrIdx="0">
    <p:extLst>
      <p:ext uri="{19B8F6BF-5375-455C-9EA6-DF929625EA0E}">
        <p15:presenceInfo xmlns:p15="http://schemas.microsoft.com/office/powerpoint/2012/main" userId="S-1-5-21-2857002474-4225400434-3992248747-16674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A76D"/>
    <a:srgbClr val="6B6B6B"/>
    <a:srgbClr val="D1FFEF"/>
    <a:srgbClr val="21B6A8"/>
    <a:srgbClr val="A3EBB1"/>
    <a:srgbClr val="2A6474"/>
    <a:srgbClr val="2E9941"/>
    <a:srgbClr val="AACD37"/>
    <a:srgbClr val="FAA519"/>
    <a:srgbClr val="EC45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F654CA-9218-880E-88A7-A9C92E1B83B9}" v="11" dt="2025-11-12T19:27:05.478"/>
    <p1510:client id="{67229A43-F0E0-905B-14A6-E528FB9428B2}" v="19" dt="2025-11-12T18:50:23.352"/>
    <p1510:client id="{F423D91C-8388-4F24-96E3-F7BD9903AE63}" v="63" dt="2025-11-12T19:12:29.7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notesViewPr>
    <p:cSldViewPr snapToGrid="0">
      <p:cViewPr>
        <p:scale>
          <a:sx n="1" d="2"/>
          <a:sy n="1" d="2"/>
        </p:scale>
        <p:origin x="0" y="0"/>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5" Type="http://schemas.openxmlformats.org/officeDocument/2006/relationships/slideMaster" Target="slideMasters/slideMaster2.xml"/><Relationship Id="rId15" Type="http://schemas.openxmlformats.org/officeDocument/2006/relationships/commentAuthors" Target="commentAuthors.xml"/><Relationship Id="rId10" Type="http://schemas.openxmlformats.org/officeDocument/2006/relationships/slide" Target="slides/slide2.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797"/>
          </a:xfrm>
          <a:prstGeom prst="rect">
            <a:avLst/>
          </a:prstGeom>
        </p:spPr>
        <p:txBody>
          <a:bodyPr vert="horz" lIns="92958" tIns="46479" rIns="92958" bIns="46479" rtlCol="0"/>
          <a:lstStyle>
            <a:lvl1pPr algn="l">
              <a:defRPr sz="1200"/>
            </a:lvl1pPr>
          </a:lstStyle>
          <a:p>
            <a:endParaRPr lang="en-CA"/>
          </a:p>
        </p:txBody>
      </p:sp>
      <p:sp>
        <p:nvSpPr>
          <p:cNvPr id="3" name="Date Placeholder 2"/>
          <p:cNvSpPr>
            <a:spLocks noGrp="1"/>
          </p:cNvSpPr>
          <p:nvPr>
            <p:ph type="dt" sz="quarter" idx="1"/>
          </p:nvPr>
        </p:nvSpPr>
        <p:spPr>
          <a:xfrm>
            <a:off x="3956550" y="0"/>
            <a:ext cx="3026833" cy="465797"/>
          </a:xfrm>
          <a:prstGeom prst="rect">
            <a:avLst/>
          </a:prstGeom>
        </p:spPr>
        <p:txBody>
          <a:bodyPr vert="horz" lIns="92958" tIns="46479" rIns="92958" bIns="46479" rtlCol="0"/>
          <a:lstStyle>
            <a:lvl1pPr algn="r">
              <a:defRPr sz="1200"/>
            </a:lvl1pPr>
          </a:lstStyle>
          <a:p>
            <a:fld id="{AEAD1BAE-B573-4D0D-ACC7-ADFF02D07DC5}" type="datetimeFigureOut">
              <a:rPr lang="en-CA" smtClean="0"/>
              <a:t>11/12/2025</a:t>
            </a:fld>
            <a:endParaRPr lang="en-CA"/>
          </a:p>
        </p:txBody>
      </p:sp>
      <p:sp>
        <p:nvSpPr>
          <p:cNvPr id="4" name="Footer Placeholder 3"/>
          <p:cNvSpPr>
            <a:spLocks noGrp="1"/>
          </p:cNvSpPr>
          <p:nvPr>
            <p:ph type="ftr" sz="quarter" idx="2"/>
          </p:nvPr>
        </p:nvSpPr>
        <p:spPr>
          <a:xfrm>
            <a:off x="0" y="8817904"/>
            <a:ext cx="3026833" cy="465796"/>
          </a:xfrm>
          <a:prstGeom prst="rect">
            <a:avLst/>
          </a:prstGeom>
        </p:spPr>
        <p:txBody>
          <a:bodyPr vert="horz" lIns="92958" tIns="46479" rIns="92958" bIns="46479" rtlCol="0" anchor="b"/>
          <a:lstStyle>
            <a:lvl1pPr algn="l">
              <a:defRPr sz="1200"/>
            </a:lvl1pPr>
          </a:lstStyle>
          <a:p>
            <a:endParaRPr lang="en-CA"/>
          </a:p>
        </p:txBody>
      </p:sp>
      <p:sp>
        <p:nvSpPr>
          <p:cNvPr id="5" name="Slide Number Placeholder 4"/>
          <p:cNvSpPr>
            <a:spLocks noGrp="1"/>
          </p:cNvSpPr>
          <p:nvPr>
            <p:ph type="sldNum" sz="quarter" idx="3"/>
          </p:nvPr>
        </p:nvSpPr>
        <p:spPr>
          <a:xfrm>
            <a:off x="3956550" y="8817904"/>
            <a:ext cx="3026833" cy="465796"/>
          </a:xfrm>
          <a:prstGeom prst="rect">
            <a:avLst/>
          </a:prstGeom>
        </p:spPr>
        <p:txBody>
          <a:bodyPr vert="horz" lIns="92958" tIns="46479" rIns="92958" bIns="46479" rtlCol="0" anchor="b"/>
          <a:lstStyle>
            <a:lvl1pPr algn="r">
              <a:defRPr sz="1200"/>
            </a:lvl1pPr>
          </a:lstStyle>
          <a:p>
            <a:fld id="{1B24036E-8440-4467-AA5E-4992A66627BD}" type="slidenum">
              <a:rPr lang="en-CA" smtClean="0"/>
              <a:t>‹#›</a:t>
            </a:fld>
            <a:endParaRPr lang="en-CA"/>
          </a:p>
        </p:txBody>
      </p:sp>
    </p:spTree>
    <p:extLst>
      <p:ext uri="{BB962C8B-B14F-4D97-AF65-F5344CB8AC3E}">
        <p14:creationId xmlns:p14="http://schemas.microsoft.com/office/powerpoint/2010/main" val="7058991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797"/>
          </a:xfrm>
          <a:prstGeom prst="rect">
            <a:avLst/>
          </a:prstGeom>
        </p:spPr>
        <p:txBody>
          <a:bodyPr vert="horz" lIns="92958" tIns="46479" rIns="92958" bIns="46479" rtlCol="0"/>
          <a:lstStyle>
            <a:lvl1pPr algn="l">
              <a:defRPr sz="1200"/>
            </a:lvl1pPr>
          </a:lstStyle>
          <a:p>
            <a:endParaRPr lang="en-CA"/>
          </a:p>
        </p:txBody>
      </p:sp>
      <p:sp>
        <p:nvSpPr>
          <p:cNvPr id="3" name="Date Placeholder 2"/>
          <p:cNvSpPr>
            <a:spLocks noGrp="1"/>
          </p:cNvSpPr>
          <p:nvPr>
            <p:ph type="dt" idx="1"/>
          </p:nvPr>
        </p:nvSpPr>
        <p:spPr>
          <a:xfrm>
            <a:off x="3956550" y="0"/>
            <a:ext cx="3026833" cy="465797"/>
          </a:xfrm>
          <a:prstGeom prst="rect">
            <a:avLst/>
          </a:prstGeom>
        </p:spPr>
        <p:txBody>
          <a:bodyPr vert="horz" lIns="92958" tIns="46479" rIns="92958" bIns="46479" rtlCol="0"/>
          <a:lstStyle>
            <a:lvl1pPr algn="r">
              <a:defRPr sz="1200"/>
            </a:lvl1pPr>
          </a:lstStyle>
          <a:p>
            <a:fld id="{2D114B9D-A289-4A98-9A7C-3A898AEE43D0}" type="datetimeFigureOut">
              <a:rPr lang="en-CA" smtClean="0"/>
              <a:t>11/12/2025</a:t>
            </a:fld>
            <a:endParaRPr lang="en-CA"/>
          </a:p>
        </p:txBody>
      </p:sp>
      <p:sp>
        <p:nvSpPr>
          <p:cNvPr id="4" name="Slide Image Placeholder 3"/>
          <p:cNvSpPr>
            <a:spLocks noGrp="1" noRot="1" noChangeAspect="1"/>
          </p:cNvSpPr>
          <p:nvPr>
            <p:ph type="sldImg" idx="2"/>
          </p:nvPr>
        </p:nvSpPr>
        <p:spPr>
          <a:xfrm>
            <a:off x="706438" y="1160463"/>
            <a:ext cx="5572125" cy="3133725"/>
          </a:xfrm>
          <a:prstGeom prst="rect">
            <a:avLst/>
          </a:prstGeom>
          <a:noFill/>
          <a:ln w="12700">
            <a:solidFill>
              <a:prstClr val="black"/>
            </a:solidFill>
          </a:ln>
        </p:spPr>
        <p:txBody>
          <a:bodyPr vert="horz" lIns="92958" tIns="46479" rIns="92958" bIns="46479" rtlCol="0" anchor="ctr"/>
          <a:lstStyle/>
          <a:p>
            <a:endParaRPr lang="en-CA"/>
          </a:p>
        </p:txBody>
      </p:sp>
      <p:sp>
        <p:nvSpPr>
          <p:cNvPr id="5" name="Notes Placeholder 4"/>
          <p:cNvSpPr>
            <a:spLocks noGrp="1"/>
          </p:cNvSpPr>
          <p:nvPr>
            <p:ph type="body" sz="quarter" idx="3"/>
          </p:nvPr>
        </p:nvSpPr>
        <p:spPr>
          <a:xfrm>
            <a:off x="698500" y="4467781"/>
            <a:ext cx="5588000" cy="3655457"/>
          </a:xfrm>
          <a:prstGeom prst="rect">
            <a:avLst/>
          </a:prstGeom>
        </p:spPr>
        <p:txBody>
          <a:bodyPr vert="horz" lIns="92958" tIns="46479" rIns="92958" bIns="4647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17904"/>
            <a:ext cx="3026833" cy="465796"/>
          </a:xfrm>
          <a:prstGeom prst="rect">
            <a:avLst/>
          </a:prstGeom>
        </p:spPr>
        <p:txBody>
          <a:bodyPr vert="horz" lIns="92958" tIns="46479" rIns="92958" bIns="46479" rtlCol="0" anchor="b"/>
          <a:lstStyle>
            <a:lvl1pPr algn="l">
              <a:defRPr sz="1200"/>
            </a:lvl1pPr>
          </a:lstStyle>
          <a:p>
            <a:endParaRPr lang="en-CA"/>
          </a:p>
        </p:txBody>
      </p:sp>
      <p:sp>
        <p:nvSpPr>
          <p:cNvPr id="7" name="Slide Number Placeholder 6"/>
          <p:cNvSpPr>
            <a:spLocks noGrp="1"/>
          </p:cNvSpPr>
          <p:nvPr>
            <p:ph type="sldNum" sz="quarter" idx="5"/>
          </p:nvPr>
        </p:nvSpPr>
        <p:spPr>
          <a:xfrm>
            <a:off x="3956550" y="8817904"/>
            <a:ext cx="3026833" cy="465796"/>
          </a:xfrm>
          <a:prstGeom prst="rect">
            <a:avLst/>
          </a:prstGeom>
        </p:spPr>
        <p:txBody>
          <a:bodyPr vert="horz" lIns="92958" tIns="46479" rIns="92958" bIns="46479" rtlCol="0" anchor="b"/>
          <a:lstStyle>
            <a:lvl1pPr algn="r">
              <a:defRPr sz="1200"/>
            </a:lvl1pPr>
          </a:lstStyle>
          <a:p>
            <a:fld id="{98D485E4-5349-41D2-87FF-ED5FA51E8C9C}" type="slidenum">
              <a:rPr lang="en-CA" smtClean="0"/>
              <a:t>‹#›</a:t>
            </a:fld>
            <a:endParaRPr lang="en-CA"/>
          </a:p>
        </p:txBody>
      </p:sp>
    </p:spTree>
    <p:extLst>
      <p:ext uri="{BB962C8B-B14F-4D97-AF65-F5344CB8AC3E}">
        <p14:creationId xmlns:p14="http://schemas.microsoft.com/office/powerpoint/2010/main" val="29844714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98D485E4-5349-41D2-87FF-ED5FA51E8C9C}" type="slidenum">
              <a:rPr lang="en-CA" smtClean="0"/>
              <a:t>1</a:t>
            </a:fld>
            <a:endParaRPr lang="en-CA"/>
          </a:p>
        </p:txBody>
      </p:sp>
    </p:spTree>
    <p:extLst>
      <p:ext uri="{BB962C8B-B14F-4D97-AF65-F5344CB8AC3E}">
        <p14:creationId xmlns:p14="http://schemas.microsoft.com/office/powerpoint/2010/main" val="32846040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a:t>Dan + Rosemary</a:t>
            </a:r>
          </a:p>
        </p:txBody>
      </p:sp>
      <p:sp>
        <p:nvSpPr>
          <p:cNvPr id="4" name="Slide Number Placeholder 3"/>
          <p:cNvSpPr>
            <a:spLocks noGrp="1"/>
          </p:cNvSpPr>
          <p:nvPr>
            <p:ph type="sldNum" sz="quarter" idx="5"/>
          </p:nvPr>
        </p:nvSpPr>
        <p:spPr/>
        <p:txBody>
          <a:bodyPr/>
          <a:lstStyle/>
          <a:p>
            <a:fld id="{98D485E4-5349-41D2-87FF-ED5FA51E8C9C}" type="slidenum">
              <a:rPr lang="en-CA" smtClean="0"/>
              <a:t>2</a:t>
            </a:fld>
            <a:endParaRPr lang="en-CA"/>
          </a:p>
        </p:txBody>
      </p:sp>
    </p:spTree>
    <p:extLst>
      <p:ext uri="{BB962C8B-B14F-4D97-AF65-F5344CB8AC3E}">
        <p14:creationId xmlns:p14="http://schemas.microsoft.com/office/powerpoint/2010/main" val="22453472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a:t>Dan + Rosemary</a:t>
            </a:r>
          </a:p>
        </p:txBody>
      </p:sp>
      <p:sp>
        <p:nvSpPr>
          <p:cNvPr id="4" name="Slide Number Placeholder 3"/>
          <p:cNvSpPr>
            <a:spLocks noGrp="1"/>
          </p:cNvSpPr>
          <p:nvPr>
            <p:ph type="sldNum" sz="quarter" idx="5"/>
          </p:nvPr>
        </p:nvSpPr>
        <p:spPr/>
        <p:txBody>
          <a:bodyPr/>
          <a:lstStyle/>
          <a:p>
            <a:fld id="{98D485E4-5349-41D2-87FF-ED5FA51E8C9C}" type="slidenum">
              <a:rPr lang="en-CA" smtClean="0"/>
              <a:t>3</a:t>
            </a:fld>
            <a:endParaRPr lang="en-CA"/>
          </a:p>
        </p:txBody>
      </p:sp>
    </p:spTree>
    <p:extLst>
      <p:ext uri="{BB962C8B-B14F-4D97-AF65-F5344CB8AC3E}">
        <p14:creationId xmlns:p14="http://schemas.microsoft.com/office/powerpoint/2010/main" val="3010054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Presentation Title No Image">
    <p:bg>
      <p:bgPr>
        <a:solidFill>
          <a:schemeClr val="accent1"/>
        </a:solidFill>
        <a:effectLst/>
      </p:bgPr>
    </p:bg>
    <p:spTree>
      <p:nvGrpSpPr>
        <p:cNvPr id="1" name=""/>
        <p:cNvGrpSpPr/>
        <p:nvPr/>
      </p:nvGrpSpPr>
      <p:grpSpPr>
        <a:xfrm>
          <a:off x="0" y="0"/>
          <a:ext cx="0" cy="0"/>
          <a:chOff x="0" y="0"/>
          <a:chExt cx="0" cy="0"/>
        </a:xfrm>
      </p:grpSpPr>
      <p:sp>
        <p:nvSpPr>
          <p:cNvPr id="20" name="Text Placeholder 3">
            <a:extLst>
              <a:ext uri="{FF2B5EF4-FFF2-40B4-BE49-F238E27FC236}">
                <a16:creationId xmlns:a16="http://schemas.microsoft.com/office/drawing/2014/main" id="{C76527A7-D65A-A0F4-307A-1991E4476363}"/>
              </a:ext>
            </a:extLst>
          </p:cNvPr>
          <p:cNvSpPr>
            <a:spLocks noGrp="1"/>
          </p:cNvSpPr>
          <p:nvPr>
            <p:ph type="body" sz="quarter" idx="11" hasCustomPrompt="1"/>
          </p:nvPr>
        </p:nvSpPr>
        <p:spPr>
          <a:xfrm>
            <a:off x="3071662" y="4581128"/>
            <a:ext cx="6768753" cy="914400"/>
          </a:xfrm>
          <a:prstGeom prst="rect">
            <a:avLst/>
          </a:prstGeom>
        </p:spPr>
        <p:txBody>
          <a:bodyPr lIns="0" tIns="0" rIns="0" bIns="0"/>
          <a:lstStyle>
            <a:lvl1pPr marL="0" indent="0">
              <a:buNone/>
              <a:defRPr sz="3000" baseline="0"/>
            </a:lvl1pPr>
            <a:lvl2pPr marL="457200" indent="0">
              <a:buNone/>
              <a:defRPr/>
            </a:lvl2pPr>
            <a:lvl3pPr marL="914400" indent="0">
              <a:buNone/>
              <a:defRPr/>
            </a:lvl3pPr>
            <a:lvl4pPr marL="1371600" indent="0">
              <a:buNone/>
              <a:defRPr/>
            </a:lvl4pPr>
            <a:lvl5pPr marL="1828800" indent="0">
              <a:buNone/>
              <a:defRPr/>
            </a:lvl5pPr>
          </a:lstStyle>
          <a:p>
            <a:pPr marL="0" indent="0">
              <a:buNone/>
            </a:pPr>
            <a:r>
              <a:rPr lang="en-CA"/>
              <a:t>Meeting Type</a:t>
            </a:r>
            <a:br>
              <a:rPr lang="en-CA"/>
            </a:br>
            <a:r>
              <a:rPr lang="en-CA"/>
              <a:t>Meeting Date</a:t>
            </a:r>
          </a:p>
        </p:txBody>
      </p:sp>
      <p:sp>
        <p:nvSpPr>
          <p:cNvPr id="21" name="Title 1">
            <a:extLst>
              <a:ext uri="{FF2B5EF4-FFF2-40B4-BE49-F238E27FC236}">
                <a16:creationId xmlns:a16="http://schemas.microsoft.com/office/drawing/2014/main" id="{9CDFC906-C766-B2B9-60C1-B6CA172BBE9D}"/>
              </a:ext>
            </a:extLst>
          </p:cNvPr>
          <p:cNvSpPr>
            <a:spLocks noGrp="1"/>
          </p:cNvSpPr>
          <p:nvPr>
            <p:ph type="title" hasCustomPrompt="1"/>
          </p:nvPr>
        </p:nvSpPr>
        <p:spPr>
          <a:xfrm>
            <a:off x="3071663" y="2147497"/>
            <a:ext cx="6768752" cy="1313531"/>
          </a:xfrm>
          <a:prstGeom prst="rect">
            <a:avLst/>
          </a:prstGeom>
        </p:spPr>
        <p:txBody>
          <a:bodyPr lIns="0" rIns="0" anchor="b" anchorCtr="0"/>
          <a:lstStyle>
            <a:lvl1pPr>
              <a:defRPr b="0">
                <a:latin typeface="+mj-lt"/>
              </a:defRPr>
            </a:lvl1pPr>
          </a:lstStyle>
          <a:p>
            <a:r>
              <a:rPr lang="en-US"/>
              <a:t>Project Name</a:t>
            </a:r>
            <a:endParaRPr lang="en-CA"/>
          </a:p>
        </p:txBody>
      </p:sp>
      <p:pic>
        <p:nvPicPr>
          <p:cNvPr id="2" name="Picture 1">
            <a:extLst>
              <a:ext uri="{FF2B5EF4-FFF2-40B4-BE49-F238E27FC236}">
                <a16:creationId xmlns:a16="http://schemas.microsoft.com/office/drawing/2014/main" id="{B870D503-BFDB-E359-9CF8-330525096F8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695747" y="476672"/>
            <a:ext cx="2048107" cy="885800"/>
          </a:xfrm>
          <a:prstGeom prst="rect">
            <a:avLst/>
          </a:prstGeom>
        </p:spPr>
      </p:pic>
      <p:pic>
        <p:nvPicPr>
          <p:cNvPr id="3" name="Graphic 2">
            <a:extLst>
              <a:ext uri="{FF2B5EF4-FFF2-40B4-BE49-F238E27FC236}">
                <a16:creationId xmlns:a16="http://schemas.microsoft.com/office/drawing/2014/main" id="{D30F5C36-9291-B618-ECC6-E7F4543877D0}"/>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767408" y="2168045"/>
            <a:ext cx="2007098" cy="3562599"/>
          </a:xfrm>
          <a:prstGeom prst="rect">
            <a:avLst/>
          </a:prstGeom>
        </p:spPr>
      </p:pic>
    </p:spTree>
    <p:extLst>
      <p:ext uri="{BB962C8B-B14F-4D97-AF65-F5344CB8AC3E}">
        <p14:creationId xmlns:p14="http://schemas.microsoft.com/office/powerpoint/2010/main" val="1754742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rgbClr val="21B6A8"/>
        </a:solidFill>
        <a:effectLst/>
      </p:bgPr>
    </p:bg>
    <p:spTree>
      <p:nvGrpSpPr>
        <p:cNvPr id="1" name=""/>
        <p:cNvGrpSpPr/>
        <p:nvPr/>
      </p:nvGrpSpPr>
      <p:grpSpPr>
        <a:xfrm>
          <a:off x="0" y="0"/>
          <a:ext cx="0" cy="0"/>
          <a:chOff x="0" y="0"/>
          <a:chExt cx="0" cy="0"/>
        </a:xfrm>
      </p:grpSpPr>
      <p:sp>
        <p:nvSpPr>
          <p:cNvPr id="3" name="Title 3">
            <a:extLst>
              <a:ext uri="{FF2B5EF4-FFF2-40B4-BE49-F238E27FC236}">
                <a16:creationId xmlns:a16="http://schemas.microsoft.com/office/drawing/2014/main" id="{F6D186D5-B7BD-F6F7-4A85-420EE18AF065}"/>
              </a:ext>
            </a:extLst>
          </p:cNvPr>
          <p:cNvSpPr txBox="1">
            <a:spLocks/>
          </p:cNvSpPr>
          <p:nvPr userDrawn="1"/>
        </p:nvSpPr>
        <p:spPr>
          <a:xfrm>
            <a:off x="263352" y="620688"/>
            <a:ext cx="11665296" cy="5904655"/>
          </a:xfrm>
          <a:prstGeom prst="rect">
            <a:avLst/>
          </a:prstGeom>
        </p:spPr>
        <p:txBody>
          <a:bodyPr anchor="ctr"/>
          <a:lstStyle>
            <a:lvl1pPr algn="l" defTabSz="914400" rtl="0" eaLnBrk="1" latinLnBrk="0" hangingPunct="1">
              <a:lnSpc>
                <a:spcPct val="90000"/>
              </a:lnSpc>
              <a:spcBef>
                <a:spcPct val="0"/>
              </a:spcBef>
              <a:buNone/>
              <a:defRPr sz="6000" b="1" kern="1200">
                <a:solidFill>
                  <a:schemeClr val="bg1"/>
                </a:solidFill>
                <a:latin typeface="+mn-lt"/>
                <a:ea typeface="+mj-ea"/>
                <a:cs typeface="+mj-cs"/>
              </a:defRPr>
            </a:lvl1pPr>
          </a:lstStyle>
          <a:p>
            <a:pPr algn="ctr"/>
            <a:r>
              <a:rPr lang="en-CA" b="0">
                <a:latin typeface="+mj-lt"/>
              </a:rPr>
              <a:t>Divider Page</a:t>
            </a:r>
            <a:endParaRPr lang="en-CA"/>
          </a:p>
        </p:txBody>
      </p:sp>
      <p:sp>
        <p:nvSpPr>
          <p:cNvPr id="6" name="Rectangle 5">
            <a:extLst>
              <a:ext uri="{FF2B5EF4-FFF2-40B4-BE49-F238E27FC236}">
                <a16:creationId xmlns:a16="http://schemas.microsoft.com/office/drawing/2014/main" id="{F231CA46-0F61-E8CB-85C0-F937F9EF2D7D}"/>
              </a:ext>
            </a:extLst>
          </p:cNvPr>
          <p:cNvSpPr/>
          <p:nvPr userDrawn="1"/>
        </p:nvSpPr>
        <p:spPr>
          <a:xfrm>
            <a:off x="263352" y="260648"/>
            <a:ext cx="11644908" cy="6264696"/>
          </a:xfrm>
          <a:prstGeom prst="rect">
            <a:avLst/>
          </a:prstGeom>
          <a:noFill/>
          <a:ln w="762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205997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Section Title">
    <p:bg>
      <p:bgPr>
        <a:solidFill>
          <a:schemeClr val="accent5"/>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F231CA46-0F61-E8CB-85C0-F937F9EF2D7D}"/>
              </a:ext>
            </a:extLst>
          </p:cNvPr>
          <p:cNvSpPr/>
          <p:nvPr userDrawn="1"/>
        </p:nvSpPr>
        <p:spPr>
          <a:xfrm>
            <a:off x="263352" y="260648"/>
            <a:ext cx="11644908" cy="6264696"/>
          </a:xfrm>
          <a:prstGeom prst="rect">
            <a:avLst/>
          </a:prstGeom>
          <a:noFill/>
          <a:ln w="762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 name="Title 3">
            <a:extLst>
              <a:ext uri="{FF2B5EF4-FFF2-40B4-BE49-F238E27FC236}">
                <a16:creationId xmlns:a16="http://schemas.microsoft.com/office/drawing/2014/main" id="{C76CB0F6-23F0-F66C-A632-8752FC0061E5}"/>
              </a:ext>
            </a:extLst>
          </p:cNvPr>
          <p:cNvSpPr txBox="1">
            <a:spLocks/>
          </p:cNvSpPr>
          <p:nvPr userDrawn="1"/>
        </p:nvSpPr>
        <p:spPr>
          <a:xfrm>
            <a:off x="263352" y="620688"/>
            <a:ext cx="11665296" cy="5904655"/>
          </a:xfrm>
          <a:prstGeom prst="rect">
            <a:avLst/>
          </a:prstGeom>
        </p:spPr>
        <p:txBody>
          <a:bodyPr anchor="ctr"/>
          <a:lstStyle>
            <a:lvl1pPr algn="l" defTabSz="914400" rtl="0" eaLnBrk="1" latinLnBrk="0" hangingPunct="1">
              <a:lnSpc>
                <a:spcPct val="90000"/>
              </a:lnSpc>
              <a:spcBef>
                <a:spcPct val="0"/>
              </a:spcBef>
              <a:buNone/>
              <a:defRPr sz="6000" b="1" kern="1200">
                <a:solidFill>
                  <a:schemeClr val="bg1"/>
                </a:solidFill>
                <a:latin typeface="+mn-lt"/>
                <a:ea typeface="+mj-ea"/>
                <a:cs typeface="+mj-cs"/>
              </a:defRPr>
            </a:lvl1pPr>
          </a:lstStyle>
          <a:p>
            <a:pPr algn="ctr"/>
            <a:r>
              <a:rPr lang="en-CA" b="0">
                <a:latin typeface="+mj-lt"/>
              </a:rPr>
              <a:t>Divider Page</a:t>
            </a:r>
            <a:endParaRPr lang="en-CA"/>
          </a:p>
        </p:txBody>
      </p:sp>
    </p:spTree>
    <p:extLst>
      <p:ext uri="{BB962C8B-B14F-4D97-AF65-F5344CB8AC3E}">
        <p14:creationId xmlns:p14="http://schemas.microsoft.com/office/powerpoint/2010/main" val="22728256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Section Title">
    <p:bg>
      <p:bgPr>
        <a:solidFill>
          <a:srgbClr val="2A6474"/>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F231CA46-0F61-E8CB-85C0-F937F9EF2D7D}"/>
              </a:ext>
            </a:extLst>
          </p:cNvPr>
          <p:cNvSpPr/>
          <p:nvPr userDrawn="1"/>
        </p:nvSpPr>
        <p:spPr>
          <a:xfrm>
            <a:off x="263352" y="260648"/>
            <a:ext cx="11644908" cy="6264696"/>
          </a:xfrm>
          <a:prstGeom prst="rect">
            <a:avLst/>
          </a:prstGeom>
          <a:noFill/>
          <a:ln w="762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 name="Title 3">
            <a:extLst>
              <a:ext uri="{FF2B5EF4-FFF2-40B4-BE49-F238E27FC236}">
                <a16:creationId xmlns:a16="http://schemas.microsoft.com/office/drawing/2014/main" id="{0C643992-02FC-AFB2-058D-65ABAFD443D0}"/>
              </a:ext>
            </a:extLst>
          </p:cNvPr>
          <p:cNvSpPr txBox="1">
            <a:spLocks/>
          </p:cNvSpPr>
          <p:nvPr userDrawn="1"/>
        </p:nvSpPr>
        <p:spPr>
          <a:xfrm>
            <a:off x="263352" y="620688"/>
            <a:ext cx="11665296" cy="5904655"/>
          </a:xfrm>
          <a:prstGeom prst="rect">
            <a:avLst/>
          </a:prstGeom>
        </p:spPr>
        <p:txBody>
          <a:bodyPr anchor="ctr"/>
          <a:lstStyle>
            <a:lvl1pPr algn="l" defTabSz="914400" rtl="0" eaLnBrk="1" latinLnBrk="0" hangingPunct="1">
              <a:lnSpc>
                <a:spcPct val="90000"/>
              </a:lnSpc>
              <a:spcBef>
                <a:spcPct val="0"/>
              </a:spcBef>
              <a:buNone/>
              <a:defRPr sz="6000" b="1" kern="1200">
                <a:solidFill>
                  <a:schemeClr val="bg1"/>
                </a:solidFill>
                <a:latin typeface="+mn-lt"/>
                <a:ea typeface="+mj-ea"/>
                <a:cs typeface="+mj-cs"/>
              </a:defRPr>
            </a:lvl1pPr>
          </a:lstStyle>
          <a:p>
            <a:pPr algn="ctr"/>
            <a:r>
              <a:rPr lang="en-CA" b="0">
                <a:latin typeface="+mj-lt"/>
              </a:rPr>
              <a:t>Divider Page</a:t>
            </a:r>
            <a:endParaRPr lang="en-CA"/>
          </a:p>
        </p:txBody>
      </p:sp>
    </p:spTree>
    <p:extLst>
      <p:ext uri="{BB962C8B-B14F-4D97-AF65-F5344CB8AC3E}">
        <p14:creationId xmlns:p14="http://schemas.microsoft.com/office/powerpoint/2010/main" val="26945509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Agenda with Image">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2CA6481F-429C-F534-2D0B-6AFC8C5B09E0}"/>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t="8990" b="-61"/>
          <a:stretch/>
        </p:blipFill>
        <p:spPr>
          <a:xfrm>
            <a:off x="0" y="0"/>
            <a:ext cx="12288688" cy="6879913"/>
          </a:xfrm>
          <a:prstGeom prst="rect">
            <a:avLst/>
          </a:prstGeom>
        </p:spPr>
      </p:pic>
      <p:sp>
        <p:nvSpPr>
          <p:cNvPr id="3" name="Rectangle 2">
            <a:extLst>
              <a:ext uri="{FF2B5EF4-FFF2-40B4-BE49-F238E27FC236}">
                <a16:creationId xmlns:a16="http://schemas.microsoft.com/office/drawing/2014/main" id="{B670A9D0-9C05-E49B-9179-97C139F7977B}"/>
              </a:ext>
            </a:extLst>
          </p:cNvPr>
          <p:cNvSpPr>
            <a:spLocks/>
          </p:cNvSpPr>
          <p:nvPr userDrawn="1"/>
        </p:nvSpPr>
        <p:spPr>
          <a:xfrm>
            <a:off x="991589" y="-1"/>
            <a:ext cx="508237" cy="270892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 name="Title 1">
            <a:extLst>
              <a:ext uri="{FF2B5EF4-FFF2-40B4-BE49-F238E27FC236}">
                <a16:creationId xmlns:a16="http://schemas.microsoft.com/office/drawing/2014/main" id="{91F3869A-4CC7-6D04-BD55-E6B1731AE2CD}"/>
              </a:ext>
            </a:extLst>
          </p:cNvPr>
          <p:cNvSpPr>
            <a:spLocks noGrp="1"/>
          </p:cNvSpPr>
          <p:nvPr>
            <p:ph type="title" hasCustomPrompt="1"/>
          </p:nvPr>
        </p:nvSpPr>
        <p:spPr>
          <a:xfrm>
            <a:off x="6888088" y="2703449"/>
            <a:ext cx="4752528" cy="1072997"/>
          </a:xfrm>
          <a:prstGeom prst="rect">
            <a:avLst/>
          </a:prstGeom>
          <a:noFill/>
        </p:spPr>
        <p:txBody>
          <a:bodyPr/>
          <a:lstStyle>
            <a:lvl1pPr>
              <a:defRPr sz="6000" b="0" baseline="0">
                <a:latin typeface="+mj-lt"/>
              </a:defRPr>
            </a:lvl1pPr>
          </a:lstStyle>
          <a:p>
            <a:r>
              <a:rPr lang="en-US"/>
              <a:t>Thank You</a:t>
            </a:r>
            <a:endParaRPr lang="en-CA"/>
          </a:p>
        </p:txBody>
      </p:sp>
      <p:sp>
        <p:nvSpPr>
          <p:cNvPr id="5" name="Text Placeholder 3">
            <a:extLst>
              <a:ext uri="{FF2B5EF4-FFF2-40B4-BE49-F238E27FC236}">
                <a16:creationId xmlns:a16="http://schemas.microsoft.com/office/drawing/2014/main" id="{418C863E-A52D-EE21-0552-FF0C16C34CE2}"/>
              </a:ext>
            </a:extLst>
          </p:cNvPr>
          <p:cNvSpPr>
            <a:spLocks noGrp="1"/>
          </p:cNvSpPr>
          <p:nvPr>
            <p:ph type="body" sz="quarter" idx="11" hasCustomPrompt="1"/>
          </p:nvPr>
        </p:nvSpPr>
        <p:spPr>
          <a:xfrm>
            <a:off x="1493640" y="2637906"/>
            <a:ext cx="2717336" cy="496598"/>
          </a:xfrm>
          <a:prstGeom prst="rect">
            <a:avLst/>
          </a:prstGeom>
        </p:spPr>
        <p:txBody>
          <a:bodyPr anchor="ctr"/>
          <a:lstStyle>
            <a:lvl1pPr marL="0" indent="0">
              <a:lnSpc>
                <a:spcPct val="100000"/>
              </a:lnSpc>
              <a:buFont typeface="+mj-lt"/>
              <a:buNone/>
              <a:defRPr sz="2000" b="1">
                <a:solidFill>
                  <a:schemeClr val="bg1"/>
                </a:solidFill>
              </a:defRPr>
            </a:lvl1pPr>
            <a:lvl2pPr marL="457200" indent="0">
              <a:lnSpc>
                <a:spcPct val="100000"/>
              </a:lnSpc>
              <a:buNone/>
              <a:defRPr/>
            </a:lvl2pPr>
            <a:lvl3pPr>
              <a:lnSpc>
                <a:spcPct val="100000"/>
              </a:lnSpc>
              <a:defRPr/>
            </a:lvl3pPr>
            <a:lvl4pPr>
              <a:lnSpc>
                <a:spcPct val="100000"/>
              </a:lnSpc>
              <a:defRPr/>
            </a:lvl4pPr>
            <a:lvl5pPr>
              <a:lnSpc>
                <a:spcPct val="100000"/>
              </a:lnSpc>
              <a:defRPr/>
            </a:lvl5pPr>
          </a:lstStyle>
          <a:p>
            <a:pPr lvl="0"/>
            <a:r>
              <a:rPr lang="en-US"/>
              <a:t>Contact Info</a:t>
            </a:r>
          </a:p>
        </p:txBody>
      </p:sp>
      <p:sp>
        <p:nvSpPr>
          <p:cNvPr id="6" name="Text Placeholder 3">
            <a:extLst>
              <a:ext uri="{FF2B5EF4-FFF2-40B4-BE49-F238E27FC236}">
                <a16:creationId xmlns:a16="http://schemas.microsoft.com/office/drawing/2014/main" id="{FFB27F9D-AE9C-2662-F974-0AED348D04E1}"/>
              </a:ext>
            </a:extLst>
          </p:cNvPr>
          <p:cNvSpPr>
            <a:spLocks noGrp="1"/>
          </p:cNvSpPr>
          <p:nvPr>
            <p:ph type="body" sz="quarter" idx="12" hasCustomPrompt="1"/>
          </p:nvPr>
        </p:nvSpPr>
        <p:spPr>
          <a:xfrm>
            <a:off x="1487488" y="4710288"/>
            <a:ext cx="2717336" cy="496598"/>
          </a:xfrm>
          <a:prstGeom prst="rect">
            <a:avLst/>
          </a:prstGeom>
        </p:spPr>
        <p:txBody>
          <a:bodyPr anchor="ctr"/>
          <a:lstStyle>
            <a:lvl1pPr marL="0" indent="0">
              <a:lnSpc>
                <a:spcPct val="100000"/>
              </a:lnSpc>
              <a:buFont typeface="+mj-lt"/>
              <a:buNone/>
              <a:defRPr sz="2000" b="1">
                <a:solidFill>
                  <a:schemeClr val="bg1"/>
                </a:solidFill>
              </a:defRPr>
            </a:lvl1pPr>
            <a:lvl2pPr marL="457200" indent="0">
              <a:lnSpc>
                <a:spcPct val="100000"/>
              </a:lnSpc>
              <a:buNone/>
              <a:defRPr/>
            </a:lvl2pPr>
            <a:lvl3pPr>
              <a:lnSpc>
                <a:spcPct val="100000"/>
              </a:lnSpc>
              <a:defRPr/>
            </a:lvl3pPr>
            <a:lvl4pPr>
              <a:lnSpc>
                <a:spcPct val="100000"/>
              </a:lnSpc>
              <a:defRPr/>
            </a:lvl4pPr>
            <a:lvl5pPr>
              <a:lnSpc>
                <a:spcPct val="100000"/>
              </a:lnSpc>
              <a:defRPr/>
            </a:lvl5pPr>
          </a:lstStyle>
          <a:p>
            <a:pPr lvl="0"/>
            <a:r>
              <a:rPr lang="en-US"/>
              <a:t>Email</a:t>
            </a:r>
          </a:p>
        </p:txBody>
      </p:sp>
      <p:sp>
        <p:nvSpPr>
          <p:cNvPr id="7" name="Rectangle 6">
            <a:extLst>
              <a:ext uri="{FF2B5EF4-FFF2-40B4-BE49-F238E27FC236}">
                <a16:creationId xmlns:a16="http://schemas.microsoft.com/office/drawing/2014/main" id="{3329EFA2-3CE1-A8B2-CFB2-A83F20928535}"/>
              </a:ext>
            </a:extLst>
          </p:cNvPr>
          <p:cNvSpPr>
            <a:spLocks/>
          </p:cNvSpPr>
          <p:nvPr userDrawn="1"/>
        </p:nvSpPr>
        <p:spPr>
          <a:xfrm>
            <a:off x="983432" y="5206887"/>
            <a:ext cx="504056" cy="1673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 name="Rectangle 7">
            <a:extLst>
              <a:ext uri="{FF2B5EF4-FFF2-40B4-BE49-F238E27FC236}">
                <a16:creationId xmlns:a16="http://schemas.microsoft.com/office/drawing/2014/main" id="{25A3DA03-6330-F5B7-1B9A-823B50543AFF}"/>
              </a:ext>
            </a:extLst>
          </p:cNvPr>
          <p:cNvSpPr/>
          <p:nvPr userDrawn="1"/>
        </p:nvSpPr>
        <p:spPr>
          <a:xfrm>
            <a:off x="263352" y="260648"/>
            <a:ext cx="11644908" cy="6264696"/>
          </a:xfrm>
          <a:prstGeom prst="rect">
            <a:avLst/>
          </a:prstGeom>
          <a:noFill/>
          <a:ln w="762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778109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Presentation Title with Image">
    <p:bg>
      <p:bgPr>
        <a:solidFill>
          <a:schemeClr val="accent1"/>
        </a:solidFill>
        <a:effectLst/>
      </p:bgPr>
    </p:bg>
    <p:spTree>
      <p:nvGrpSpPr>
        <p:cNvPr id="1" name=""/>
        <p:cNvGrpSpPr/>
        <p:nvPr/>
      </p:nvGrpSpPr>
      <p:grpSpPr>
        <a:xfrm>
          <a:off x="0" y="0"/>
          <a:ext cx="0" cy="0"/>
          <a:chOff x="0" y="0"/>
          <a:chExt cx="0" cy="0"/>
        </a:xfrm>
      </p:grpSpPr>
      <p:sp>
        <p:nvSpPr>
          <p:cNvPr id="5" name="Picture Placeholder 3">
            <a:extLst>
              <a:ext uri="{FF2B5EF4-FFF2-40B4-BE49-F238E27FC236}">
                <a16:creationId xmlns:a16="http://schemas.microsoft.com/office/drawing/2014/main" id="{F8C9F299-4F23-49E8-E248-E05D0E6B09DE}"/>
              </a:ext>
            </a:extLst>
          </p:cNvPr>
          <p:cNvSpPr>
            <a:spLocks noGrp="1"/>
          </p:cNvSpPr>
          <p:nvPr>
            <p:ph type="pic" sz="quarter" idx="12" hasCustomPrompt="1"/>
          </p:nvPr>
        </p:nvSpPr>
        <p:spPr>
          <a:xfrm>
            <a:off x="119336" y="116632"/>
            <a:ext cx="11953328" cy="3101245"/>
          </a:xfrm>
          <a:prstGeom prst="rect">
            <a:avLst/>
          </a:prstGeom>
        </p:spPr>
        <p:txBody>
          <a:bodyPr anchor="ctr"/>
          <a:lstStyle>
            <a:lvl1pPr marL="0" indent="0" algn="ctr">
              <a:buNone/>
              <a:defRPr/>
            </a:lvl1pPr>
          </a:lstStyle>
          <a:p>
            <a:r>
              <a:rPr lang="en-CA"/>
              <a:t>Click icon to add image.</a:t>
            </a:r>
          </a:p>
        </p:txBody>
      </p:sp>
      <p:sp>
        <p:nvSpPr>
          <p:cNvPr id="3" name="Text Placeholder 4">
            <a:extLst>
              <a:ext uri="{FF2B5EF4-FFF2-40B4-BE49-F238E27FC236}">
                <a16:creationId xmlns:a16="http://schemas.microsoft.com/office/drawing/2014/main" id="{9790D8CC-B739-AD5B-849B-560E339DAC62}"/>
              </a:ext>
            </a:extLst>
          </p:cNvPr>
          <p:cNvSpPr txBox="1">
            <a:spLocks/>
          </p:cNvSpPr>
          <p:nvPr userDrawn="1"/>
        </p:nvSpPr>
        <p:spPr>
          <a:xfrm>
            <a:off x="839416" y="5375900"/>
            <a:ext cx="7992890" cy="7930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30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CA" sz="1800"/>
          </a:p>
        </p:txBody>
      </p:sp>
      <p:pic>
        <p:nvPicPr>
          <p:cNvPr id="2" name="Picture 1">
            <a:extLst>
              <a:ext uri="{FF2B5EF4-FFF2-40B4-BE49-F238E27FC236}">
                <a16:creationId xmlns:a16="http://schemas.microsoft.com/office/drawing/2014/main" id="{E960B997-3FD0-D033-2718-44DABDD5897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696400" y="5661248"/>
            <a:ext cx="2043256" cy="883702"/>
          </a:xfrm>
          <a:prstGeom prst="rect">
            <a:avLst/>
          </a:prstGeom>
        </p:spPr>
      </p:pic>
      <p:sp>
        <p:nvSpPr>
          <p:cNvPr id="4" name="Text Placeholder 3">
            <a:extLst>
              <a:ext uri="{FF2B5EF4-FFF2-40B4-BE49-F238E27FC236}">
                <a16:creationId xmlns:a16="http://schemas.microsoft.com/office/drawing/2014/main" id="{53A60502-A059-69C8-A38B-E5188B6B120A}"/>
              </a:ext>
            </a:extLst>
          </p:cNvPr>
          <p:cNvSpPr>
            <a:spLocks noGrp="1"/>
          </p:cNvSpPr>
          <p:nvPr>
            <p:ph type="body" sz="quarter" idx="11" hasCustomPrompt="1"/>
          </p:nvPr>
        </p:nvSpPr>
        <p:spPr>
          <a:xfrm>
            <a:off x="851537" y="5517232"/>
            <a:ext cx="6768753" cy="914400"/>
          </a:xfrm>
          <a:prstGeom prst="rect">
            <a:avLst/>
          </a:prstGeom>
        </p:spPr>
        <p:txBody>
          <a:bodyPr lIns="0" tIns="0" rIns="0" bIns="0"/>
          <a:lstStyle>
            <a:lvl1pPr marL="0" indent="0">
              <a:buNone/>
              <a:defRPr sz="3000" baseline="0"/>
            </a:lvl1pPr>
            <a:lvl2pPr marL="457200" indent="0">
              <a:buNone/>
              <a:defRPr/>
            </a:lvl2pPr>
            <a:lvl3pPr marL="914400" indent="0">
              <a:buNone/>
              <a:defRPr/>
            </a:lvl3pPr>
            <a:lvl4pPr marL="1371600" indent="0">
              <a:buNone/>
              <a:defRPr/>
            </a:lvl4pPr>
            <a:lvl5pPr marL="1828800" indent="0">
              <a:buNone/>
              <a:defRPr/>
            </a:lvl5pPr>
          </a:lstStyle>
          <a:p>
            <a:pPr marL="0" indent="0">
              <a:buNone/>
            </a:pPr>
            <a:r>
              <a:rPr lang="en-CA"/>
              <a:t>Meeting Type</a:t>
            </a:r>
            <a:br>
              <a:rPr lang="en-CA"/>
            </a:br>
            <a:r>
              <a:rPr lang="en-CA"/>
              <a:t>Meeting Date</a:t>
            </a:r>
          </a:p>
        </p:txBody>
      </p:sp>
      <p:sp>
        <p:nvSpPr>
          <p:cNvPr id="6" name="Title 1">
            <a:extLst>
              <a:ext uri="{FF2B5EF4-FFF2-40B4-BE49-F238E27FC236}">
                <a16:creationId xmlns:a16="http://schemas.microsoft.com/office/drawing/2014/main" id="{A3940F4E-25AD-093A-BED0-28B2F9DCB9F8}"/>
              </a:ext>
            </a:extLst>
          </p:cNvPr>
          <p:cNvSpPr>
            <a:spLocks noGrp="1"/>
          </p:cNvSpPr>
          <p:nvPr>
            <p:ph type="title" hasCustomPrompt="1"/>
          </p:nvPr>
        </p:nvSpPr>
        <p:spPr>
          <a:xfrm>
            <a:off x="851538" y="3267597"/>
            <a:ext cx="6768752" cy="1313531"/>
          </a:xfrm>
          <a:prstGeom prst="rect">
            <a:avLst/>
          </a:prstGeom>
        </p:spPr>
        <p:txBody>
          <a:bodyPr lIns="0" rIns="0" anchor="b" anchorCtr="0"/>
          <a:lstStyle>
            <a:lvl1pPr>
              <a:defRPr b="0">
                <a:latin typeface="+mj-lt"/>
              </a:defRPr>
            </a:lvl1pPr>
          </a:lstStyle>
          <a:p>
            <a:r>
              <a:rPr lang="en-US"/>
              <a:t>Project Name</a:t>
            </a:r>
            <a:endParaRPr lang="en-CA"/>
          </a:p>
        </p:txBody>
      </p:sp>
    </p:spTree>
    <p:extLst>
      <p:ext uri="{BB962C8B-B14F-4D97-AF65-F5344CB8AC3E}">
        <p14:creationId xmlns:p14="http://schemas.microsoft.com/office/powerpoint/2010/main" val="517704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Agenda">
    <p:spTree>
      <p:nvGrpSpPr>
        <p:cNvPr id="1" name=""/>
        <p:cNvGrpSpPr/>
        <p:nvPr/>
      </p:nvGrpSpPr>
      <p:grpSpPr>
        <a:xfrm>
          <a:off x="0" y="0"/>
          <a:ext cx="0" cy="0"/>
          <a:chOff x="0" y="0"/>
          <a:chExt cx="0" cy="0"/>
        </a:xfrm>
      </p:grpSpPr>
      <p:sp>
        <p:nvSpPr>
          <p:cNvPr id="3" name="Text Placeholder 3"/>
          <p:cNvSpPr>
            <a:spLocks noGrp="1"/>
          </p:cNvSpPr>
          <p:nvPr>
            <p:ph type="body" sz="quarter" idx="10"/>
          </p:nvPr>
        </p:nvSpPr>
        <p:spPr>
          <a:xfrm>
            <a:off x="334962" y="908720"/>
            <a:ext cx="11521677" cy="5112568"/>
          </a:xfrm>
          <a:prstGeom prst="rect">
            <a:avLst/>
          </a:prstGeom>
        </p:spPr>
        <p:txBody>
          <a:bodyPr/>
          <a:lstStyle>
            <a:lvl1pPr>
              <a:lnSpc>
                <a:spcPct val="100000"/>
              </a:lnSpc>
              <a:defRPr sz="2800"/>
            </a:lvl1pPr>
            <a:lvl2pPr>
              <a:lnSpc>
                <a:spcPct val="100000"/>
              </a:lnSpc>
              <a:defRPr/>
            </a:lvl2pPr>
            <a:lvl3pPr marL="914400" indent="0">
              <a:lnSpc>
                <a:spcPct val="100000"/>
              </a:lnSpc>
              <a:buNone/>
              <a:defRPr/>
            </a:lvl3pPr>
            <a:lvl4pPr marL="1371600" indent="0">
              <a:lnSpc>
                <a:spcPct val="100000"/>
              </a:lnSpc>
              <a:buNone/>
              <a:defRPr/>
            </a:lvl4pPr>
            <a:lvl5pPr>
              <a:lnSpc>
                <a:spcPct val="100000"/>
              </a:lnSpc>
              <a:defRPr/>
            </a:lvl5pPr>
          </a:lstStyle>
          <a:p>
            <a:pPr lvl="0"/>
            <a:r>
              <a:rPr lang="en-US"/>
              <a:t>Click to edit Master text styles</a:t>
            </a:r>
          </a:p>
          <a:p>
            <a:pPr lvl="1"/>
            <a:r>
              <a:rPr lang="en-US"/>
              <a:t>Content A</a:t>
            </a:r>
          </a:p>
          <a:p>
            <a:pPr lvl="1"/>
            <a:r>
              <a:rPr lang="en-US"/>
              <a:t>Content B</a:t>
            </a:r>
          </a:p>
          <a:p>
            <a:pPr lvl="1"/>
            <a:r>
              <a:rPr lang="en-US"/>
              <a:t>Content C</a:t>
            </a:r>
          </a:p>
          <a:p>
            <a:pPr lvl="1"/>
            <a:r>
              <a:rPr lang="en-US"/>
              <a:t>Content D</a:t>
            </a:r>
          </a:p>
          <a:p>
            <a:pPr lvl="1"/>
            <a:r>
              <a:rPr lang="en-US"/>
              <a:t>Content E</a:t>
            </a:r>
          </a:p>
        </p:txBody>
      </p:sp>
      <p:sp>
        <p:nvSpPr>
          <p:cNvPr id="4" name="Title Placeholder 1">
            <a:extLst>
              <a:ext uri="{FF2B5EF4-FFF2-40B4-BE49-F238E27FC236}">
                <a16:creationId xmlns:a16="http://schemas.microsoft.com/office/drawing/2014/main" id="{2D61A30E-9C6D-F713-CA4E-B6B6D317F6AB}"/>
              </a:ext>
            </a:extLst>
          </p:cNvPr>
          <p:cNvSpPr>
            <a:spLocks noGrp="1" noChangeAspect="1"/>
          </p:cNvSpPr>
          <p:nvPr>
            <p:ph type="title"/>
          </p:nvPr>
        </p:nvSpPr>
        <p:spPr>
          <a:xfrm>
            <a:off x="0" y="0"/>
            <a:ext cx="12192000" cy="533205"/>
          </a:xfrm>
          <a:prstGeom prst="rect">
            <a:avLst/>
          </a:prstGeom>
          <a:solidFill>
            <a:schemeClr val="accent1"/>
          </a:solidFill>
        </p:spPr>
        <p:txBody>
          <a:bodyPr vert="horz" wrap="none" lIns="324000" tIns="108000" rIns="324000" bIns="108000" rtlCol="0" anchor="t" anchorCtr="0">
            <a:noAutofit/>
          </a:bodyPr>
          <a:lstStyle/>
          <a:p>
            <a:r>
              <a:rPr lang="en-US"/>
              <a:t> Click to edit Master title style</a:t>
            </a:r>
            <a:endParaRPr lang="en-CA"/>
          </a:p>
        </p:txBody>
      </p:sp>
    </p:spTree>
    <p:extLst>
      <p:ext uri="{BB962C8B-B14F-4D97-AF65-F5344CB8AC3E}">
        <p14:creationId xmlns:p14="http://schemas.microsoft.com/office/powerpoint/2010/main" val="2970981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Agenda with Image">
    <p:spTree>
      <p:nvGrpSpPr>
        <p:cNvPr id="1" name=""/>
        <p:cNvGrpSpPr/>
        <p:nvPr/>
      </p:nvGrpSpPr>
      <p:grpSpPr>
        <a:xfrm>
          <a:off x="0" y="0"/>
          <a:ext cx="0" cy="0"/>
          <a:chOff x="0" y="0"/>
          <a:chExt cx="0" cy="0"/>
        </a:xfrm>
      </p:grpSpPr>
      <p:sp>
        <p:nvSpPr>
          <p:cNvPr id="6" name="Picture Placeholder 3">
            <a:extLst>
              <a:ext uri="{FF2B5EF4-FFF2-40B4-BE49-F238E27FC236}">
                <a16:creationId xmlns:a16="http://schemas.microsoft.com/office/drawing/2014/main" id="{A288F319-85C8-D295-1106-368507D2E0F4}"/>
              </a:ext>
            </a:extLst>
          </p:cNvPr>
          <p:cNvSpPr>
            <a:spLocks noGrp="1"/>
          </p:cNvSpPr>
          <p:nvPr>
            <p:ph type="pic" sz="quarter" idx="12" hasCustomPrompt="1"/>
          </p:nvPr>
        </p:nvSpPr>
        <p:spPr>
          <a:xfrm>
            <a:off x="4511824" y="0"/>
            <a:ext cx="7680176" cy="6857999"/>
          </a:xfrm>
          <a:prstGeom prst="rect">
            <a:avLst/>
          </a:prstGeom>
          <a:solidFill>
            <a:schemeClr val="bg1">
              <a:lumMod val="95000"/>
            </a:schemeClr>
          </a:solidFill>
        </p:spPr>
        <p:txBody>
          <a:bodyPr anchor="ctr"/>
          <a:lstStyle>
            <a:lvl1pPr marL="0" indent="0" algn="ctr">
              <a:buNone/>
              <a:defRPr/>
            </a:lvl1pPr>
          </a:lstStyle>
          <a:p>
            <a:r>
              <a:rPr lang="en-CA"/>
              <a:t>Click icon to add image.</a:t>
            </a:r>
          </a:p>
        </p:txBody>
      </p:sp>
      <p:sp>
        <p:nvSpPr>
          <p:cNvPr id="5" name="Rectangle 4">
            <a:extLst>
              <a:ext uri="{FF2B5EF4-FFF2-40B4-BE49-F238E27FC236}">
                <a16:creationId xmlns:a16="http://schemas.microsoft.com/office/drawing/2014/main" id="{720AFE64-2096-132C-432E-FF7D43278867}"/>
              </a:ext>
            </a:extLst>
          </p:cNvPr>
          <p:cNvSpPr/>
          <p:nvPr userDrawn="1"/>
        </p:nvSpPr>
        <p:spPr>
          <a:xfrm>
            <a:off x="0" y="1628800"/>
            <a:ext cx="5242801" cy="52291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 name="Title 1">
            <a:extLst>
              <a:ext uri="{FF2B5EF4-FFF2-40B4-BE49-F238E27FC236}">
                <a16:creationId xmlns:a16="http://schemas.microsoft.com/office/drawing/2014/main" id="{5F5C8EF5-BC40-F853-4C9C-8BA5F4DEFF53}"/>
              </a:ext>
            </a:extLst>
          </p:cNvPr>
          <p:cNvSpPr>
            <a:spLocks noGrp="1"/>
          </p:cNvSpPr>
          <p:nvPr>
            <p:ph type="title" hasCustomPrompt="1"/>
          </p:nvPr>
        </p:nvSpPr>
        <p:spPr>
          <a:xfrm>
            <a:off x="263352" y="332657"/>
            <a:ext cx="3960440" cy="936104"/>
          </a:xfrm>
          <a:prstGeom prst="rect">
            <a:avLst/>
          </a:prstGeom>
          <a:noFill/>
        </p:spPr>
        <p:txBody>
          <a:bodyPr/>
          <a:lstStyle>
            <a:lvl1pPr>
              <a:defRPr sz="4400" b="0">
                <a:solidFill>
                  <a:srgbClr val="00A76D"/>
                </a:solidFill>
                <a:latin typeface="+mj-lt"/>
              </a:defRPr>
            </a:lvl1pPr>
          </a:lstStyle>
          <a:p>
            <a:r>
              <a:rPr lang="en-US"/>
              <a:t>Agenda</a:t>
            </a:r>
            <a:endParaRPr lang="en-CA"/>
          </a:p>
        </p:txBody>
      </p:sp>
      <p:sp>
        <p:nvSpPr>
          <p:cNvPr id="3" name="Text Placeholder 3">
            <a:extLst>
              <a:ext uri="{FF2B5EF4-FFF2-40B4-BE49-F238E27FC236}">
                <a16:creationId xmlns:a16="http://schemas.microsoft.com/office/drawing/2014/main" id="{0FA8E075-D648-3E66-8515-20AD188DC67F}"/>
              </a:ext>
            </a:extLst>
          </p:cNvPr>
          <p:cNvSpPr>
            <a:spLocks noGrp="1"/>
          </p:cNvSpPr>
          <p:nvPr>
            <p:ph type="body" sz="quarter" idx="10" hasCustomPrompt="1"/>
          </p:nvPr>
        </p:nvSpPr>
        <p:spPr>
          <a:xfrm>
            <a:off x="263352" y="1916832"/>
            <a:ext cx="4752527" cy="4824536"/>
          </a:xfrm>
          <a:prstGeom prst="rect">
            <a:avLst/>
          </a:prstGeom>
        </p:spPr>
        <p:txBody>
          <a:bodyPr/>
          <a:lstStyle>
            <a:lvl1pPr marL="514350" indent="-514350">
              <a:lnSpc>
                <a:spcPct val="100000"/>
              </a:lnSpc>
              <a:buFont typeface="+mj-lt"/>
              <a:buAutoNum type="arabicPeriod"/>
              <a:defRPr sz="2000" b="1">
                <a:solidFill>
                  <a:schemeClr val="bg1"/>
                </a:solidFill>
              </a:defRPr>
            </a:lvl1pPr>
            <a:lvl2pPr marL="457200" indent="0">
              <a:lnSpc>
                <a:spcPct val="100000"/>
              </a:lnSpc>
              <a:buNone/>
              <a:defRPr/>
            </a:lvl2pPr>
            <a:lvl3pPr>
              <a:lnSpc>
                <a:spcPct val="100000"/>
              </a:lnSpc>
              <a:defRPr/>
            </a:lvl3pPr>
            <a:lvl4pPr>
              <a:lnSpc>
                <a:spcPct val="100000"/>
              </a:lnSpc>
              <a:defRPr/>
            </a:lvl4pPr>
            <a:lvl5pPr>
              <a:lnSpc>
                <a:spcPct val="100000"/>
              </a:lnSpc>
              <a:defRPr/>
            </a:lvl5pPr>
          </a:lstStyle>
          <a:p>
            <a:pPr lvl="0"/>
            <a:r>
              <a:rPr lang="en-US"/>
              <a:t>Content A</a:t>
            </a:r>
          </a:p>
          <a:p>
            <a:pPr lvl="0"/>
            <a:r>
              <a:rPr lang="en-US"/>
              <a:t>Content B</a:t>
            </a:r>
          </a:p>
          <a:p>
            <a:pPr lvl="0"/>
            <a:r>
              <a:rPr lang="en-US"/>
              <a:t>Content C</a:t>
            </a:r>
          </a:p>
          <a:p>
            <a:pPr lvl="0"/>
            <a:r>
              <a:rPr lang="en-US"/>
              <a:t>Content D</a:t>
            </a:r>
          </a:p>
          <a:p>
            <a:pPr lvl="0"/>
            <a:r>
              <a:rPr lang="en-US"/>
              <a:t>Content E</a:t>
            </a:r>
          </a:p>
        </p:txBody>
      </p:sp>
    </p:spTree>
    <p:extLst>
      <p:ext uri="{BB962C8B-B14F-4D97-AF65-F5344CB8AC3E}">
        <p14:creationId xmlns:p14="http://schemas.microsoft.com/office/powerpoint/2010/main" val="3297840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Agenda with Imag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20AFE64-2096-132C-432E-FF7D43278867}"/>
              </a:ext>
            </a:extLst>
          </p:cNvPr>
          <p:cNvSpPr/>
          <p:nvPr userDrawn="1"/>
        </p:nvSpPr>
        <p:spPr>
          <a:xfrm>
            <a:off x="6253800" y="-2873"/>
            <a:ext cx="52428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 name="Title 1">
            <a:extLst>
              <a:ext uri="{FF2B5EF4-FFF2-40B4-BE49-F238E27FC236}">
                <a16:creationId xmlns:a16="http://schemas.microsoft.com/office/drawing/2014/main" id="{4CCB7E91-77AA-4D12-9DCD-379983073326}"/>
              </a:ext>
            </a:extLst>
          </p:cNvPr>
          <p:cNvSpPr>
            <a:spLocks noGrp="1"/>
          </p:cNvSpPr>
          <p:nvPr>
            <p:ph type="title" hasCustomPrompt="1"/>
          </p:nvPr>
        </p:nvSpPr>
        <p:spPr>
          <a:xfrm>
            <a:off x="419685" y="405633"/>
            <a:ext cx="3816424" cy="791119"/>
          </a:xfrm>
          <a:prstGeom prst="rect">
            <a:avLst/>
          </a:prstGeom>
          <a:noFill/>
        </p:spPr>
        <p:txBody>
          <a:bodyPr/>
          <a:lstStyle>
            <a:lvl1pPr>
              <a:defRPr sz="4400" b="0">
                <a:solidFill>
                  <a:srgbClr val="00A76D"/>
                </a:solidFill>
                <a:latin typeface="+mj-lt"/>
              </a:defRPr>
            </a:lvl1pPr>
          </a:lstStyle>
          <a:p>
            <a:r>
              <a:rPr lang="en-US"/>
              <a:t>Agenda</a:t>
            </a:r>
            <a:endParaRPr lang="en-CA"/>
          </a:p>
        </p:txBody>
      </p:sp>
      <p:sp>
        <p:nvSpPr>
          <p:cNvPr id="4" name="Picture Placeholder 3">
            <a:extLst>
              <a:ext uri="{FF2B5EF4-FFF2-40B4-BE49-F238E27FC236}">
                <a16:creationId xmlns:a16="http://schemas.microsoft.com/office/drawing/2014/main" id="{B54A0987-C161-AA6C-5BCC-EC0F62851A7C}"/>
              </a:ext>
            </a:extLst>
          </p:cNvPr>
          <p:cNvSpPr>
            <a:spLocks noGrp="1"/>
          </p:cNvSpPr>
          <p:nvPr>
            <p:ph type="pic" sz="quarter" idx="12" hasCustomPrompt="1"/>
          </p:nvPr>
        </p:nvSpPr>
        <p:spPr>
          <a:xfrm>
            <a:off x="438196" y="1290442"/>
            <a:ext cx="11058406" cy="3722734"/>
          </a:xfrm>
          <a:prstGeom prst="rect">
            <a:avLst/>
          </a:prstGeom>
          <a:solidFill>
            <a:schemeClr val="bg1">
              <a:lumMod val="95000"/>
            </a:schemeClr>
          </a:solidFill>
        </p:spPr>
        <p:txBody>
          <a:bodyPr anchor="ctr"/>
          <a:lstStyle>
            <a:lvl1pPr marL="0" indent="0" algn="ctr">
              <a:buNone/>
              <a:defRPr/>
            </a:lvl1pPr>
          </a:lstStyle>
          <a:p>
            <a:r>
              <a:rPr lang="en-CA"/>
              <a:t>Click icon to add image.</a:t>
            </a:r>
          </a:p>
        </p:txBody>
      </p:sp>
      <p:sp>
        <p:nvSpPr>
          <p:cNvPr id="8" name="Text Placeholder 3">
            <a:extLst>
              <a:ext uri="{FF2B5EF4-FFF2-40B4-BE49-F238E27FC236}">
                <a16:creationId xmlns:a16="http://schemas.microsoft.com/office/drawing/2014/main" id="{DCE4D050-1D94-7634-8356-0F15EB1F1573}"/>
              </a:ext>
            </a:extLst>
          </p:cNvPr>
          <p:cNvSpPr>
            <a:spLocks noGrp="1"/>
          </p:cNvSpPr>
          <p:nvPr>
            <p:ph type="body" sz="quarter" idx="10" hasCustomPrompt="1"/>
          </p:nvPr>
        </p:nvSpPr>
        <p:spPr>
          <a:xfrm>
            <a:off x="404623" y="5247783"/>
            <a:ext cx="2717336" cy="496598"/>
          </a:xfrm>
          <a:prstGeom prst="rect">
            <a:avLst/>
          </a:prstGeom>
        </p:spPr>
        <p:txBody>
          <a:bodyPr lIns="252000"/>
          <a:lstStyle>
            <a:lvl1pPr marL="514350" indent="-514350">
              <a:lnSpc>
                <a:spcPct val="100000"/>
              </a:lnSpc>
              <a:buFont typeface="+mj-lt"/>
              <a:buAutoNum type="arabicPeriod"/>
              <a:defRPr sz="2000" b="1"/>
            </a:lvl1pPr>
            <a:lvl2pPr marL="457200" indent="0">
              <a:lnSpc>
                <a:spcPct val="100000"/>
              </a:lnSpc>
              <a:buNone/>
              <a:defRPr/>
            </a:lvl2pPr>
            <a:lvl3pPr>
              <a:lnSpc>
                <a:spcPct val="100000"/>
              </a:lnSpc>
              <a:defRPr/>
            </a:lvl3pPr>
            <a:lvl4pPr>
              <a:lnSpc>
                <a:spcPct val="100000"/>
              </a:lnSpc>
              <a:defRPr/>
            </a:lvl4pPr>
            <a:lvl5pPr>
              <a:lnSpc>
                <a:spcPct val="100000"/>
              </a:lnSpc>
              <a:defRPr/>
            </a:lvl5pPr>
          </a:lstStyle>
          <a:p>
            <a:pPr lvl="0"/>
            <a:r>
              <a:rPr lang="en-US"/>
              <a:t>Insert agenda</a:t>
            </a:r>
          </a:p>
        </p:txBody>
      </p:sp>
      <p:sp>
        <p:nvSpPr>
          <p:cNvPr id="12" name="Text Placeholder 3">
            <a:extLst>
              <a:ext uri="{FF2B5EF4-FFF2-40B4-BE49-F238E27FC236}">
                <a16:creationId xmlns:a16="http://schemas.microsoft.com/office/drawing/2014/main" id="{224B7E2A-F73D-3692-3697-44F632E315ED}"/>
              </a:ext>
            </a:extLst>
          </p:cNvPr>
          <p:cNvSpPr>
            <a:spLocks noGrp="1"/>
          </p:cNvSpPr>
          <p:nvPr>
            <p:ph type="body" sz="quarter" idx="13" hasCustomPrompt="1"/>
          </p:nvPr>
        </p:nvSpPr>
        <p:spPr>
          <a:xfrm>
            <a:off x="3287618" y="5247783"/>
            <a:ext cx="2664294" cy="496598"/>
          </a:xfrm>
          <a:prstGeom prst="rect">
            <a:avLst/>
          </a:prstGeom>
        </p:spPr>
        <p:txBody>
          <a:bodyPr lIns="252000"/>
          <a:lstStyle>
            <a:lvl1pPr marL="514350" indent="-514350">
              <a:lnSpc>
                <a:spcPct val="100000"/>
              </a:lnSpc>
              <a:buFont typeface="+mj-lt"/>
              <a:buAutoNum type="arabicPeriod" startAt="2"/>
              <a:defRPr sz="2000" b="1"/>
            </a:lvl1pPr>
            <a:lvl2pPr marL="457200" indent="0">
              <a:lnSpc>
                <a:spcPct val="100000"/>
              </a:lnSpc>
              <a:buNone/>
              <a:defRPr/>
            </a:lvl2pPr>
            <a:lvl3pPr>
              <a:lnSpc>
                <a:spcPct val="100000"/>
              </a:lnSpc>
              <a:defRPr/>
            </a:lvl3pPr>
            <a:lvl4pPr>
              <a:lnSpc>
                <a:spcPct val="100000"/>
              </a:lnSpc>
              <a:defRPr/>
            </a:lvl4pPr>
            <a:lvl5pPr>
              <a:lnSpc>
                <a:spcPct val="100000"/>
              </a:lnSpc>
              <a:defRPr/>
            </a:lvl5pPr>
          </a:lstStyle>
          <a:p>
            <a:pPr lvl="0"/>
            <a:r>
              <a:rPr lang="en-US"/>
              <a:t>Insert agenda</a:t>
            </a:r>
          </a:p>
        </p:txBody>
      </p:sp>
      <p:sp>
        <p:nvSpPr>
          <p:cNvPr id="13" name="Text Placeholder 3">
            <a:extLst>
              <a:ext uri="{FF2B5EF4-FFF2-40B4-BE49-F238E27FC236}">
                <a16:creationId xmlns:a16="http://schemas.microsoft.com/office/drawing/2014/main" id="{3EF717EA-B377-2E48-888D-FD9F5C96921F}"/>
              </a:ext>
            </a:extLst>
          </p:cNvPr>
          <p:cNvSpPr>
            <a:spLocks noGrp="1"/>
          </p:cNvSpPr>
          <p:nvPr>
            <p:ph type="body" sz="quarter" idx="14" hasCustomPrompt="1"/>
          </p:nvPr>
        </p:nvSpPr>
        <p:spPr>
          <a:xfrm>
            <a:off x="6113522" y="5255241"/>
            <a:ext cx="2514442" cy="496598"/>
          </a:xfrm>
          <a:prstGeom prst="rect">
            <a:avLst/>
          </a:prstGeom>
        </p:spPr>
        <p:txBody>
          <a:bodyPr lIns="252000"/>
          <a:lstStyle>
            <a:lvl1pPr marL="514350" indent="-514350">
              <a:lnSpc>
                <a:spcPct val="100000"/>
              </a:lnSpc>
              <a:buFont typeface="+mj-lt"/>
              <a:buAutoNum type="arabicPeriod" startAt="3"/>
              <a:defRPr sz="2000" b="1">
                <a:solidFill>
                  <a:schemeClr val="bg1"/>
                </a:solidFill>
              </a:defRPr>
            </a:lvl1pPr>
            <a:lvl2pPr marL="457200" indent="0">
              <a:lnSpc>
                <a:spcPct val="100000"/>
              </a:lnSpc>
              <a:buNone/>
              <a:defRPr/>
            </a:lvl2pPr>
            <a:lvl3pPr>
              <a:lnSpc>
                <a:spcPct val="100000"/>
              </a:lnSpc>
              <a:defRPr/>
            </a:lvl3pPr>
            <a:lvl4pPr>
              <a:lnSpc>
                <a:spcPct val="100000"/>
              </a:lnSpc>
              <a:defRPr/>
            </a:lvl4pPr>
            <a:lvl5pPr>
              <a:lnSpc>
                <a:spcPct val="100000"/>
              </a:lnSpc>
              <a:defRPr/>
            </a:lvl5pPr>
          </a:lstStyle>
          <a:p>
            <a:pPr lvl="0"/>
            <a:r>
              <a:rPr lang="en-US"/>
              <a:t>Insert agenda</a:t>
            </a:r>
          </a:p>
        </p:txBody>
      </p:sp>
      <p:sp>
        <p:nvSpPr>
          <p:cNvPr id="14" name="Text Placeholder 3">
            <a:extLst>
              <a:ext uri="{FF2B5EF4-FFF2-40B4-BE49-F238E27FC236}">
                <a16:creationId xmlns:a16="http://schemas.microsoft.com/office/drawing/2014/main" id="{1B4B4889-6084-E906-2D2D-6452C03F6BF6}"/>
              </a:ext>
            </a:extLst>
          </p:cNvPr>
          <p:cNvSpPr>
            <a:spLocks noGrp="1"/>
          </p:cNvSpPr>
          <p:nvPr>
            <p:ph type="body" sz="quarter" idx="15" hasCustomPrompt="1"/>
          </p:nvPr>
        </p:nvSpPr>
        <p:spPr>
          <a:xfrm>
            <a:off x="8808506" y="5255241"/>
            <a:ext cx="2688095" cy="496598"/>
          </a:xfrm>
          <a:prstGeom prst="rect">
            <a:avLst/>
          </a:prstGeom>
        </p:spPr>
        <p:txBody>
          <a:bodyPr lIns="252000"/>
          <a:lstStyle>
            <a:lvl1pPr marL="514350" indent="-514350">
              <a:lnSpc>
                <a:spcPct val="100000"/>
              </a:lnSpc>
              <a:buFont typeface="+mj-lt"/>
              <a:buAutoNum type="arabicPeriod" startAt="4"/>
              <a:defRPr sz="2000" b="1">
                <a:solidFill>
                  <a:schemeClr val="bg1"/>
                </a:solidFill>
              </a:defRPr>
            </a:lvl1pPr>
            <a:lvl2pPr marL="457200" indent="0">
              <a:lnSpc>
                <a:spcPct val="100000"/>
              </a:lnSpc>
              <a:buNone/>
              <a:defRPr/>
            </a:lvl2pPr>
            <a:lvl3pPr>
              <a:lnSpc>
                <a:spcPct val="100000"/>
              </a:lnSpc>
              <a:defRPr/>
            </a:lvl3pPr>
            <a:lvl4pPr>
              <a:lnSpc>
                <a:spcPct val="100000"/>
              </a:lnSpc>
              <a:defRPr/>
            </a:lvl4pPr>
            <a:lvl5pPr>
              <a:lnSpc>
                <a:spcPct val="100000"/>
              </a:lnSpc>
              <a:defRPr/>
            </a:lvl5pPr>
          </a:lstStyle>
          <a:p>
            <a:pPr lvl="0"/>
            <a:r>
              <a:rPr lang="en-US"/>
              <a:t>Insert agenda</a:t>
            </a:r>
          </a:p>
        </p:txBody>
      </p:sp>
    </p:spTree>
    <p:extLst>
      <p:ext uri="{BB962C8B-B14F-4D97-AF65-F5344CB8AC3E}">
        <p14:creationId xmlns:p14="http://schemas.microsoft.com/office/powerpoint/2010/main" val="2029328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ext Page">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AA73A2DB-76D3-F7AC-3B96-C8466423B50B}"/>
              </a:ext>
            </a:extLst>
          </p:cNvPr>
          <p:cNvSpPr>
            <a:spLocks noGrp="1"/>
          </p:cNvSpPr>
          <p:nvPr>
            <p:ph idx="1"/>
          </p:nvPr>
        </p:nvSpPr>
        <p:spPr>
          <a:xfrm>
            <a:off x="335359" y="836711"/>
            <a:ext cx="11490541" cy="51845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p:txBody>
      </p:sp>
      <p:sp>
        <p:nvSpPr>
          <p:cNvPr id="3" name="Title Placeholder 1">
            <a:extLst>
              <a:ext uri="{FF2B5EF4-FFF2-40B4-BE49-F238E27FC236}">
                <a16:creationId xmlns:a16="http://schemas.microsoft.com/office/drawing/2014/main" id="{259E72DA-5AC1-455C-DBEF-26A2D915659C}"/>
              </a:ext>
            </a:extLst>
          </p:cNvPr>
          <p:cNvSpPr>
            <a:spLocks noGrp="1" noChangeAspect="1"/>
          </p:cNvSpPr>
          <p:nvPr>
            <p:ph type="title"/>
          </p:nvPr>
        </p:nvSpPr>
        <p:spPr>
          <a:xfrm>
            <a:off x="0" y="0"/>
            <a:ext cx="12192000" cy="533205"/>
          </a:xfrm>
          <a:prstGeom prst="rect">
            <a:avLst/>
          </a:prstGeom>
          <a:solidFill>
            <a:schemeClr val="accent1"/>
          </a:solidFill>
        </p:spPr>
        <p:txBody>
          <a:bodyPr vert="horz" wrap="none" lIns="324000" tIns="108000" rIns="324000" bIns="108000" rtlCol="0" anchor="t" anchorCtr="0">
            <a:noAutofit/>
          </a:bodyPr>
          <a:lstStyle/>
          <a:p>
            <a:r>
              <a:rPr lang="en-US"/>
              <a:t> Click to edit Master title style</a:t>
            </a:r>
            <a:endParaRPr lang="en-CA"/>
          </a:p>
        </p:txBody>
      </p:sp>
    </p:spTree>
    <p:extLst>
      <p:ext uri="{BB962C8B-B14F-4D97-AF65-F5344CB8AC3E}">
        <p14:creationId xmlns:p14="http://schemas.microsoft.com/office/powerpoint/2010/main" val="3653714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ext Page Image">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AA73A2DB-76D3-F7AC-3B96-C8466423B50B}"/>
              </a:ext>
            </a:extLst>
          </p:cNvPr>
          <p:cNvSpPr>
            <a:spLocks noGrp="1"/>
          </p:cNvSpPr>
          <p:nvPr>
            <p:ph idx="1"/>
          </p:nvPr>
        </p:nvSpPr>
        <p:spPr>
          <a:xfrm>
            <a:off x="335359" y="836711"/>
            <a:ext cx="5184577" cy="51845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p:txBody>
      </p:sp>
      <p:sp>
        <p:nvSpPr>
          <p:cNvPr id="6" name="Picture Placeholder 3">
            <a:extLst>
              <a:ext uri="{FF2B5EF4-FFF2-40B4-BE49-F238E27FC236}">
                <a16:creationId xmlns:a16="http://schemas.microsoft.com/office/drawing/2014/main" id="{DCC28B6B-6A29-0BA7-3AA0-9D769513661E}"/>
              </a:ext>
            </a:extLst>
          </p:cNvPr>
          <p:cNvSpPr>
            <a:spLocks noGrp="1"/>
          </p:cNvSpPr>
          <p:nvPr>
            <p:ph type="pic" sz="quarter" idx="13" hasCustomPrompt="1"/>
          </p:nvPr>
        </p:nvSpPr>
        <p:spPr>
          <a:xfrm>
            <a:off x="5735960" y="836710"/>
            <a:ext cx="6081961" cy="5184577"/>
          </a:xfrm>
          <a:prstGeom prst="rect">
            <a:avLst/>
          </a:prstGeom>
          <a:solidFill>
            <a:schemeClr val="bg1">
              <a:lumMod val="95000"/>
            </a:schemeClr>
          </a:solidFill>
        </p:spPr>
        <p:txBody>
          <a:bodyPr anchor="ctr"/>
          <a:lstStyle>
            <a:lvl1pPr marL="0" indent="0" algn="ctr">
              <a:buNone/>
              <a:defRPr/>
            </a:lvl1pPr>
          </a:lstStyle>
          <a:p>
            <a:r>
              <a:rPr lang="en-CA"/>
              <a:t>Click icon to add image.</a:t>
            </a:r>
          </a:p>
        </p:txBody>
      </p:sp>
      <p:sp>
        <p:nvSpPr>
          <p:cNvPr id="3" name="Title Placeholder 1">
            <a:extLst>
              <a:ext uri="{FF2B5EF4-FFF2-40B4-BE49-F238E27FC236}">
                <a16:creationId xmlns:a16="http://schemas.microsoft.com/office/drawing/2014/main" id="{A527FC38-5BEA-752E-A76E-040414CBCF2E}"/>
              </a:ext>
            </a:extLst>
          </p:cNvPr>
          <p:cNvSpPr>
            <a:spLocks noGrp="1" noChangeAspect="1"/>
          </p:cNvSpPr>
          <p:nvPr>
            <p:ph type="title"/>
          </p:nvPr>
        </p:nvSpPr>
        <p:spPr>
          <a:xfrm>
            <a:off x="0" y="0"/>
            <a:ext cx="12192000" cy="533205"/>
          </a:xfrm>
          <a:prstGeom prst="rect">
            <a:avLst/>
          </a:prstGeom>
          <a:solidFill>
            <a:schemeClr val="accent1"/>
          </a:solidFill>
        </p:spPr>
        <p:txBody>
          <a:bodyPr vert="horz" wrap="none" lIns="324000" tIns="108000" rIns="324000" bIns="108000" rtlCol="0" anchor="t" anchorCtr="0">
            <a:noAutofit/>
          </a:bodyPr>
          <a:lstStyle/>
          <a:p>
            <a:r>
              <a:rPr lang="en-US"/>
              <a:t> Click to edit Master title style</a:t>
            </a:r>
            <a:endParaRPr lang="en-CA"/>
          </a:p>
        </p:txBody>
      </p:sp>
    </p:spTree>
    <p:extLst>
      <p:ext uri="{BB962C8B-B14F-4D97-AF65-F5344CB8AC3E}">
        <p14:creationId xmlns:p14="http://schemas.microsoft.com/office/powerpoint/2010/main" val="4131767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Text Page Images">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AA73A2DB-76D3-F7AC-3B96-C8466423B50B}"/>
              </a:ext>
            </a:extLst>
          </p:cNvPr>
          <p:cNvSpPr>
            <a:spLocks noGrp="1"/>
          </p:cNvSpPr>
          <p:nvPr>
            <p:ph idx="1"/>
          </p:nvPr>
        </p:nvSpPr>
        <p:spPr>
          <a:xfrm>
            <a:off x="335359" y="836711"/>
            <a:ext cx="4968553" cy="51845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p:txBody>
      </p:sp>
      <p:sp>
        <p:nvSpPr>
          <p:cNvPr id="6" name="Picture Placeholder 3">
            <a:extLst>
              <a:ext uri="{FF2B5EF4-FFF2-40B4-BE49-F238E27FC236}">
                <a16:creationId xmlns:a16="http://schemas.microsoft.com/office/drawing/2014/main" id="{DCC28B6B-6A29-0BA7-3AA0-9D769513661E}"/>
              </a:ext>
            </a:extLst>
          </p:cNvPr>
          <p:cNvSpPr>
            <a:spLocks noGrp="1"/>
          </p:cNvSpPr>
          <p:nvPr>
            <p:ph type="pic" sz="quarter" idx="13" hasCustomPrompt="1"/>
          </p:nvPr>
        </p:nvSpPr>
        <p:spPr>
          <a:xfrm>
            <a:off x="8738333" y="836710"/>
            <a:ext cx="3057625" cy="6021290"/>
          </a:xfrm>
          <a:prstGeom prst="rect">
            <a:avLst/>
          </a:prstGeom>
          <a:solidFill>
            <a:schemeClr val="bg1">
              <a:lumMod val="95000"/>
            </a:schemeClr>
          </a:solidFill>
        </p:spPr>
        <p:txBody>
          <a:bodyPr anchor="ctr"/>
          <a:lstStyle>
            <a:lvl1pPr marL="0" indent="0" algn="ctr">
              <a:buNone/>
              <a:defRPr/>
            </a:lvl1pPr>
          </a:lstStyle>
          <a:p>
            <a:r>
              <a:rPr lang="en-CA"/>
              <a:t>Click icon to add image.</a:t>
            </a:r>
          </a:p>
        </p:txBody>
      </p:sp>
      <p:sp>
        <p:nvSpPr>
          <p:cNvPr id="8" name="Picture Placeholder 3">
            <a:extLst>
              <a:ext uri="{FF2B5EF4-FFF2-40B4-BE49-F238E27FC236}">
                <a16:creationId xmlns:a16="http://schemas.microsoft.com/office/drawing/2014/main" id="{99FA48CD-0B94-B982-6D22-0E7FB6E4004B}"/>
              </a:ext>
            </a:extLst>
          </p:cNvPr>
          <p:cNvSpPr>
            <a:spLocks noGrp="1"/>
          </p:cNvSpPr>
          <p:nvPr>
            <p:ph type="pic" sz="quarter" idx="14" hasCustomPrompt="1"/>
          </p:nvPr>
        </p:nvSpPr>
        <p:spPr>
          <a:xfrm>
            <a:off x="5504001" y="3312368"/>
            <a:ext cx="3057625" cy="3545632"/>
          </a:xfrm>
          <a:prstGeom prst="rect">
            <a:avLst/>
          </a:prstGeom>
          <a:solidFill>
            <a:schemeClr val="bg1">
              <a:lumMod val="95000"/>
            </a:schemeClr>
          </a:solidFill>
        </p:spPr>
        <p:txBody>
          <a:bodyPr anchor="ctr"/>
          <a:lstStyle>
            <a:lvl1pPr marL="0" indent="0" algn="ctr">
              <a:buNone/>
              <a:defRPr/>
            </a:lvl1pPr>
          </a:lstStyle>
          <a:p>
            <a:r>
              <a:rPr lang="en-CA"/>
              <a:t>Click icon to add image.</a:t>
            </a:r>
          </a:p>
        </p:txBody>
      </p:sp>
      <p:sp>
        <p:nvSpPr>
          <p:cNvPr id="9" name="Picture Placeholder 3">
            <a:extLst>
              <a:ext uri="{FF2B5EF4-FFF2-40B4-BE49-F238E27FC236}">
                <a16:creationId xmlns:a16="http://schemas.microsoft.com/office/drawing/2014/main" id="{19213F35-E5B1-3CD7-A1C9-39E7053DC7E9}"/>
              </a:ext>
            </a:extLst>
          </p:cNvPr>
          <p:cNvSpPr>
            <a:spLocks noGrp="1"/>
          </p:cNvSpPr>
          <p:nvPr>
            <p:ph type="pic" sz="quarter" idx="15" hasCustomPrompt="1"/>
          </p:nvPr>
        </p:nvSpPr>
        <p:spPr>
          <a:xfrm>
            <a:off x="5513973" y="836711"/>
            <a:ext cx="3057625" cy="2304258"/>
          </a:xfrm>
          <a:prstGeom prst="rect">
            <a:avLst/>
          </a:prstGeom>
          <a:solidFill>
            <a:schemeClr val="bg1">
              <a:lumMod val="95000"/>
            </a:schemeClr>
          </a:solidFill>
        </p:spPr>
        <p:txBody>
          <a:bodyPr anchor="ctr"/>
          <a:lstStyle>
            <a:lvl1pPr marL="0" indent="0" algn="ctr">
              <a:buNone/>
              <a:defRPr/>
            </a:lvl1pPr>
          </a:lstStyle>
          <a:p>
            <a:r>
              <a:rPr lang="en-CA"/>
              <a:t>Click icon to add image.</a:t>
            </a:r>
          </a:p>
        </p:txBody>
      </p:sp>
      <p:sp>
        <p:nvSpPr>
          <p:cNvPr id="3" name="Title Placeholder 1">
            <a:extLst>
              <a:ext uri="{FF2B5EF4-FFF2-40B4-BE49-F238E27FC236}">
                <a16:creationId xmlns:a16="http://schemas.microsoft.com/office/drawing/2014/main" id="{547E8D1D-B9CA-EAE1-2CC2-CEAC256644B3}"/>
              </a:ext>
            </a:extLst>
          </p:cNvPr>
          <p:cNvSpPr>
            <a:spLocks noGrp="1" noChangeAspect="1"/>
          </p:cNvSpPr>
          <p:nvPr>
            <p:ph type="title"/>
          </p:nvPr>
        </p:nvSpPr>
        <p:spPr>
          <a:xfrm>
            <a:off x="0" y="0"/>
            <a:ext cx="12192000" cy="533205"/>
          </a:xfrm>
          <a:prstGeom prst="rect">
            <a:avLst/>
          </a:prstGeom>
          <a:solidFill>
            <a:schemeClr val="accent1"/>
          </a:solidFill>
        </p:spPr>
        <p:txBody>
          <a:bodyPr vert="horz" wrap="none" lIns="324000" tIns="108000" rIns="324000" bIns="108000" rtlCol="0" anchor="t" anchorCtr="0">
            <a:noAutofit/>
          </a:bodyPr>
          <a:lstStyle/>
          <a:p>
            <a:r>
              <a:rPr lang="en-US"/>
              <a:t> Click to edit Master title style</a:t>
            </a:r>
            <a:endParaRPr lang="en-CA"/>
          </a:p>
        </p:txBody>
      </p:sp>
    </p:spTree>
    <p:extLst>
      <p:ext uri="{BB962C8B-B14F-4D97-AF65-F5344CB8AC3E}">
        <p14:creationId xmlns:p14="http://schemas.microsoft.com/office/powerpoint/2010/main" val="1751091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Text Page Two Columns">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AA73A2DB-76D3-F7AC-3B96-C8466423B50B}"/>
              </a:ext>
            </a:extLst>
          </p:cNvPr>
          <p:cNvSpPr>
            <a:spLocks noGrp="1"/>
          </p:cNvSpPr>
          <p:nvPr>
            <p:ph idx="1"/>
          </p:nvPr>
        </p:nvSpPr>
        <p:spPr>
          <a:xfrm>
            <a:off x="335359" y="836711"/>
            <a:ext cx="5500997" cy="51845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p:txBody>
      </p:sp>
      <p:sp>
        <p:nvSpPr>
          <p:cNvPr id="3" name="Text Placeholder 2">
            <a:extLst>
              <a:ext uri="{FF2B5EF4-FFF2-40B4-BE49-F238E27FC236}">
                <a16:creationId xmlns:a16="http://schemas.microsoft.com/office/drawing/2014/main" id="{1AFC8449-78FD-19FC-6AC8-15BB23F5A416}"/>
              </a:ext>
            </a:extLst>
          </p:cNvPr>
          <p:cNvSpPr>
            <a:spLocks noGrp="1"/>
          </p:cNvSpPr>
          <p:nvPr>
            <p:ph idx="10"/>
          </p:nvPr>
        </p:nvSpPr>
        <p:spPr>
          <a:xfrm>
            <a:off x="6096000" y="836711"/>
            <a:ext cx="5717021" cy="51845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p:txBody>
      </p:sp>
      <p:sp>
        <p:nvSpPr>
          <p:cNvPr id="5" name="Title Placeholder 1">
            <a:extLst>
              <a:ext uri="{FF2B5EF4-FFF2-40B4-BE49-F238E27FC236}">
                <a16:creationId xmlns:a16="http://schemas.microsoft.com/office/drawing/2014/main" id="{658DAEE2-33BC-1F8A-54FF-636524F5EB0B}"/>
              </a:ext>
            </a:extLst>
          </p:cNvPr>
          <p:cNvSpPr>
            <a:spLocks noGrp="1" noChangeAspect="1"/>
          </p:cNvSpPr>
          <p:nvPr>
            <p:ph type="title"/>
          </p:nvPr>
        </p:nvSpPr>
        <p:spPr>
          <a:xfrm>
            <a:off x="0" y="0"/>
            <a:ext cx="12192000" cy="533205"/>
          </a:xfrm>
          <a:prstGeom prst="rect">
            <a:avLst/>
          </a:prstGeom>
          <a:solidFill>
            <a:schemeClr val="accent1"/>
          </a:solidFill>
        </p:spPr>
        <p:txBody>
          <a:bodyPr vert="horz" wrap="none" lIns="324000" tIns="108000" rIns="324000" bIns="108000" rtlCol="0" anchor="t" anchorCtr="0">
            <a:noAutofit/>
          </a:bodyPr>
          <a:lstStyle/>
          <a:p>
            <a:r>
              <a:rPr lang="en-US"/>
              <a:t> Click to edit Master title style</a:t>
            </a:r>
            <a:endParaRPr lang="en-CA"/>
          </a:p>
        </p:txBody>
      </p:sp>
    </p:spTree>
    <p:extLst>
      <p:ext uri="{BB962C8B-B14F-4D97-AF65-F5344CB8AC3E}">
        <p14:creationId xmlns:p14="http://schemas.microsoft.com/office/powerpoint/2010/main" val="11980363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theme" Target="../theme/theme3.xml"/><Relationship Id="rId4" Type="http://schemas.openxmlformats.org/officeDocument/2006/relationships/slideLayout" Target="../slideLayouts/slideLayout9.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5" Type="http://schemas.openxmlformats.org/officeDocument/2006/relationships/image" Target="../media/image1.png"/><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5.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5" name="Rectangle 4"/>
          <p:cNvSpPr/>
          <p:nvPr userDrawn="1"/>
        </p:nvSpPr>
        <p:spPr>
          <a:xfrm>
            <a:off x="1260553" y="116632"/>
            <a:ext cx="10800000" cy="65912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9" name="Rectangle 8"/>
          <p:cNvSpPr/>
          <p:nvPr userDrawn="1"/>
        </p:nvSpPr>
        <p:spPr>
          <a:xfrm>
            <a:off x="1" y="0"/>
            <a:ext cx="12192000" cy="6858000"/>
          </a:xfrm>
          <a:prstGeom prst="rect">
            <a:avLst/>
          </a:prstGeom>
          <a:solidFill>
            <a:schemeClr val="bg1"/>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en-CA"/>
          </a:p>
        </p:txBody>
      </p:sp>
      <p:sp>
        <p:nvSpPr>
          <p:cNvPr id="10" name="Rectangle 9"/>
          <p:cNvSpPr/>
          <p:nvPr userDrawn="1"/>
        </p:nvSpPr>
        <p:spPr>
          <a:xfrm>
            <a:off x="119337" y="116633"/>
            <a:ext cx="11941216" cy="6624735"/>
          </a:xfrm>
          <a:prstGeom prst="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en-CA"/>
          </a:p>
        </p:txBody>
      </p:sp>
      <p:sp>
        <p:nvSpPr>
          <p:cNvPr id="13" name="Rectangle 12">
            <a:extLst>
              <a:ext uri="{FF2B5EF4-FFF2-40B4-BE49-F238E27FC236}">
                <a16:creationId xmlns:a16="http://schemas.microsoft.com/office/drawing/2014/main" id="{EC0D5B8E-59A2-E598-9223-213BAB8585B6}"/>
              </a:ext>
            </a:extLst>
          </p:cNvPr>
          <p:cNvSpPr/>
          <p:nvPr userDrawn="1"/>
        </p:nvSpPr>
        <p:spPr>
          <a:xfrm>
            <a:off x="263352" y="260648"/>
            <a:ext cx="11644908" cy="6336704"/>
          </a:xfrm>
          <a:prstGeom prst="rect">
            <a:avLst/>
          </a:prstGeom>
          <a:noFill/>
          <a:ln w="762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4174169995"/>
      </p:ext>
    </p:extLst>
  </p:cSld>
  <p:clrMap bg1="lt1" tx1="dk1" bg2="lt2" tx2="dk2" accent1="accent1" accent2="accent2" accent3="accent3" accent4="accent4" accent5="accent5" accent6="accent6" hlink="hlink" folHlink="folHlink"/>
  <p:sldLayoutIdLst>
    <p:sldLayoutId id="2147483778" r:id="rId1"/>
    <p:sldLayoutId id="2147483813" r:id="rId2"/>
  </p:sldLayoutIdLst>
  <p:hf hdr="0" ftr="0" dt="0"/>
  <p:txStyles>
    <p:titleStyle>
      <a:lvl1pPr algn="l" defTabSz="914400" rtl="0" eaLnBrk="1" latinLnBrk="0" hangingPunct="1">
        <a:lnSpc>
          <a:spcPct val="90000"/>
        </a:lnSpc>
        <a:spcBef>
          <a:spcPct val="0"/>
        </a:spcBef>
        <a:buNone/>
        <a:defRPr sz="60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0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TextBox 8"/>
          <p:cNvSpPr txBox="1"/>
          <p:nvPr userDrawn="1"/>
        </p:nvSpPr>
        <p:spPr>
          <a:xfrm>
            <a:off x="11817921" y="6356739"/>
            <a:ext cx="153888" cy="184666"/>
          </a:xfrm>
          <a:prstGeom prst="rect">
            <a:avLst/>
          </a:prstGeom>
          <a:noFill/>
        </p:spPr>
        <p:txBody>
          <a:bodyPr wrap="none" lIns="0" tIns="0" rIns="0" bIns="0" rtlCol="0">
            <a:spAutoFit/>
          </a:bodyPr>
          <a:lstStyle/>
          <a:p>
            <a:fld id="{8B48E7A1-40D6-4395-A9EF-F780E82433E9}" type="slidenum">
              <a:rPr lang="en-CA" sz="1200" smtClean="0">
                <a:latin typeface="Arial Narrow" panose="020B0606020202030204" pitchFamily="34" charset="0"/>
              </a:rPr>
              <a:pPr/>
              <a:t>‹#›</a:t>
            </a:fld>
            <a:endParaRPr lang="en-CA" sz="1200">
              <a:solidFill>
                <a:srgbClr val="353435"/>
              </a:solidFill>
              <a:latin typeface="Arial Narrow" panose="020B0606020202030204" pitchFamily="34" charset="0"/>
              <a:cs typeface="Arial" panose="020B0604020202020204" pitchFamily="34" charset="0"/>
            </a:endParaRPr>
          </a:p>
        </p:txBody>
      </p: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20191" y="6176093"/>
            <a:ext cx="1265082" cy="545958"/>
          </a:xfrm>
          <a:prstGeom prst="rect">
            <a:avLst/>
          </a:prstGeom>
        </p:spPr>
      </p:pic>
      <p:sp>
        <p:nvSpPr>
          <p:cNvPr id="3" name="Title Placeholder 1">
            <a:extLst>
              <a:ext uri="{FF2B5EF4-FFF2-40B4-BE49-F238E27FC236}">
                <a16:creationId xmlns:a16="http://schemas.microsoft.com/office/drawing/2014/main" id="{9A1C76C2-AEE8-F977-98E0-3D632E2478DC}"/>
              </a:ext>
            </a:extLst>
          </p:cNvPr>
          <p:cNvSpPr>
            <a:spLocks noGrp="1" noChangeAspect="1"/>
          </p:cNvSpPr>
          <p:nvPr>
            <p:ph type="title"/>
          </p:nvPr>
        </p:nvSpPr>
        <p:spPr>
          <a:xfrm>
            <a:off x="0" y="0"/>
            <a:ext cx="12192000" cy="533205"/>
          </a:xfrm>
          <a:prstGeom prst="rect">
            <a:avLst/>
          </a:prstGeom>
          <a:solidFill>
            <a:schemeClr val="accent1"/>
          </a:solidFill>
        </p:spPr>
        <p:txBody>
          <a:bodyPr vert="horz" wrap="none" lIns="324000" tIns="108000" rIns="324000" bIns="108000" rtlCol="0" anchor="t" anchorCtr="0">
            <a:noAutofit/>
          </a:bodyPr>
          <a:lstStyle/>
          <a:p>
            <a:r>
              <a:rPr lang="en-US"/>
              <a:t> Click to edit Master title style</a:t>
            </a:r>
            <a:endParaRPr lang="en-CA"/>
          </a:p>
        </p:txBody>
      </p:sp>
    </p:spTree>
    <p:extLst>
      <p:ext uri="{BB962C8B-B14F-4D97-AF65-F5344CB8AC3E}">
        <p14:creationId xmlns:p14="http://schemas.microsoft.com/office/powerpoint/2010/main" val="4186365719"/>
      </p:ext>
    </p:extLst>
  </p:cSld>
  <p:clrMap bg1="lt1" tx1="dk1" bg2="lt2" tx2="dk2" accent1="accent1" accent2="accent2" accent3="accent3" accent4="accent4" accent5="accent5" accent6="accent6" hlink="hlink" folHlink="folHlink"/>
  <p:sldLayoutIdLst>
    <p:sldLayoutId id="2147483760" r:id="rId1"/>
    <p:sldLayoutId id="2147483783" r:id="rId2"/>
    <p:sldLayoutId id="2147483782" r:id="rId3"/>
  </p:sldLayoutIdLst>
  <p:hf hdr="0" ftr="0" dt="0"/>
  <p:txStyles>
    <p:titleStyle>
      <a:lvl1pPr algn="l" defTabSz="914400" rtl="0" eaLnBrk="1" latinLnBrk="0" hangingPunct="1">
        <a:lnSpc>
          <a:spcPct val="90000"/>
        </a:lnSpc>
        <a:spcBef>
          <a:spcPct val="0"/>
        </a:spcBef>
        <a:buNone/>
        <a:defRPr sz="2800" b="1" kern="1200" baseline="0">
          <a:solidFill>
            <a:schemeClr val="bg1"/>
          </a:solidFill>
          <a:latin typeface="+mj-lt"/>
          <a:ea typeface="+mj-ea"/>
          <a:cs typeface="Segoe UI" panose="020B0502040204020203" pitchFamily="34" charset="0"/>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TextBox 8"/>
          <p:cNvSpPr txBox="1"/>
          <p:nvPr userDrawn="1"/>
        </p:nvSpPr>
        <p:spPr>
          <a:xfrm>
            <a:off x="11817921" y="6356739"/>
            <a:ext cx="153888" cy="184666"/>
          </a:xfrm>
          <a:prstGeom prst="rect">
            <a:avLst/>
          </a:prstGeom>
          <a:noFill/>
        </p:spPr>
        <p:txBody>
          <a:bodyPr wrap="none" lIns="0" tIns="0" rIns="0" bIns="0" rtlCol="0">
            <a:spAutoFit/>
          </a:bodyPr>
          <a:lstStyle/>
          <a:p>
            <a:fld id="{8B48E7A1-40D6-4395-A9EF-F780E82433E9}" type="slidenum">
              <a:rPr lang="en-CA" sz="1200" smtClean="0">
                <a:latin typeface="Arial Narrow" panose="020B0606020202030204" pitchFamily="34" charset="0"/>
              </a:rPr>
              <a:pPr/>
              <a:t>‹#›</a:t>
            </a:fld>
            <a:endParaRPr lang="en-CA" sz="1200">
              <a:solidFill>
                <a:srgbClr val="353435"/>
              </a:solidFill>
              <a:latin typeface="Arial Narrow" panose="020B0606020202030204" pitchFamily="34" charset="0"/>
              <a:cs typeface="Arial" panose="020B0604020202020204" pitchFamily="34" charset="0"/>
            </a:endParaRPr>
          </a:p>
        </p:txBody>
      </p:sp>
      <p:pic>
        <p:nvPicPr>
          <p:cNvPr id="10" name="Picture 9"/>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220191" y="6176093"/>
            <a:ext cx="1265082" cy="545958"/>
          </a:xfrm>
          <a:prstGeom prst="rect">
            <a:avLst/>
          </a:prstGeom>
        </p:spPr>
      </p:pic>
      <p:sp>
        <p:nvSpPr>
          <p:cNvPr id="3" name="Text Placeholder 2">
            <a:extLst>
              <a:ext uri="{FF2B5EF4-FFF2-40B4-BE49-F238E27FC236}">
                <a16:creationId xmlns:a16="http://schemas.microsoft.com/office/drawing/2014/main" id="{C5F7B17E-24C4-8C29-099D-EDE2749A4762}"/>
              </a:ext>
            </a:extLst>
          </p:cNvPr>
          <p:cNvSpPr>
            <a:spLocks noGrp="1"/>
          </p:cNvSpPr>
          <p:nvPr>
            <p:ph type="body" idx="1"/>
          </p:nvPr>
        </p:nvSpPr>
        <p:spPr>
          <a:xfrm>
            <a:off x="335359" y="836711"/>
            <a:ext cx="11490541" cy="51845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p:txBody>
      </p:sp>
      <p:sp>
        <p:nvSpPr>
          <p:cNvPr id="4" name="Title Placeholder 1">
            <a:extLst>
              <a:ext uri="{FF2B5EF4-FFF2-40B4-BE49-F238E27FC236}">
                <a16:creationId xmlns:a16="http://schemas.microsoft.com/office/drawing/2014/main" id="{BEA2B371-F489-B6B9-E242-B0DA7BCA7662}"/>
              </a:ext>
            </a:extLst>
          </p:cNvPr>
          <p:cNvSpPr>
            <a:spLocks noGrp="1" noChangeAspect="1"/>
          </p:cNvSpPr>
          <p:nvPr>
            <p:ph type="title"/>
          </p:nvPr>
        </p:nvSpPr>
        <p:spPr>
          <a:xfrm>
            <a:off x="0" y="0"/>
            <a:ext cx="12192000" cy="533205"/>
          </a:xfrm>
          <a:prstGeom prst="rect">
            <a:avLst/>
          </a:prstGeom>
          <a:solidFill>
            <a:schemeClr val="accent1"/>
          </a:solidFill>
        </p:spPr>
        <p:txBody>
          <a:bodyPr vert="horz" wrap="none" lIns="324000" tIns="108000" rIns="324000" bIns="108000" rtlCol="0" anchor="t" anchorCtr="0">
            <a:noAutofit/>
          </a:bodyPr>
          <a:lstStyle/>
          <a:p>
            <a:r>
              <a:rPr lang="en-US"/>
              <a:t> Click to edit Master title style</a:t>
            </a:r>
            <a:endParaRPr lang="en-CA"/>
          </a:p>
        </p:txBody>
      </p:sp>
    </p:spTree>
    <p:extLst>
      <p:ext uri="{BB962C8B-B14F-4D97-AF65-F5344CB8AC3E}">
        <p14:creationId xmlns:p14="http://schemas.microsoft.com/office/powerpoint/2010/main" val="1014173300"/>
      </p:ext>
    </p:extLst>
  </p:cSld>
  <p:clrMap bg1="lt1" tx1="dk1" bg2="lt2" tx2="dk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Lst>
  <p:hf hdr="0" ftr="0" dt="0"/>
  <p:txStyles>
    <p:titleStyle>
      <a:lvl1pPr algn="l" defTabSz="914400" rtl="0" eaLnBrk="1" latinLnBrk="0" hangingPunct="1">
        <a:lnSpc>
          <a:spcPct val="90000"/>
        </a:lnSpc>
        <a:spcBef>
          <a:spcPct val="0"/>
        </a:spcBef>
        <a:buNone/>
        <a:defRPr sz="2800" b="1" kern="1200" baseline="0">
          <a:solidFill>
            <a:schemeClr val="bg1"/>
          </a:solidFill>
          <a:latin typeface="+mj-lt"/>
          <a:ea typeface="+mj-ea"/>
          <a:cs typeface="Segoe UI" panose="020B0502040204020203" pitchFamily="34" charset="0"/>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100"/>
        </a:spcBef>
        <a:buFont typeface="Arial" panose="020B0604020202020204" pitchFamily="34" charset="0"/>
        <a:buChar char="•"/>
        <a:defRPr sz="2000" kern="1200">
          <a:solidFill>
            <a:srgbClr val="00A76D"/>
          </a:solidFill>
          <a:latin typeface="+mn-lt"/>
          <a:ea typeface="+mn-ea"/>
          <a:cs typeface="+mn-cs"/>
        </a:defRPr>
      </a:lvl2pPr>
      <a:lvl3pPr marL="1143000" indent="-228600" algn="l" defTabSz="914400" rtl="0" eaLnBrk="1" latinLnBrk="0" hangingPunct="1">
        <a:lnSpc>
          <a:spcPct val="100000"/>
        </a:lnSpc>
        <a:spcBef>
          <a:spcPts val="100"/>
        </a:spcBef>
        <a:buFont typeface="Arial" panose="020B0604020202020204" pitchFamily="34" charset="0"/>
        <a:buChar char="•"/>
        <a:defRPr sz="1800" kern="1200">
          <a:solidFill>
            <a:srgbClr val="6B6B6B"/>
          </a:solidFill>
          <a:latin typeface="+mn-lt"/>
          <a:ea typeface="+mn-ea"/>
          <a:cs typeface="+mn-cs"/>
        </a:defRPr>
      </a:lvl3pPr>
      <a:lvl4pPr marL="1600200" indent="-228600" algn="l" defTabSz="914400" rtl="0" eaLnBrk="1" latinLnBrk="0" hangingPunct="1">
        <a:lnSpc>
          <a:spcPct val="100000"/>
        </a:lnSpc>
        <a:spcBef>
          <a:spcPts val="100"/>
        </a:spcBef>
        <a:buFont typeface="Arial" panose="020B0604020202020204" pitchFamily="34" charset="0"/>
        <a:buChar char="•"/>
        <a:defRPr sz="2400" kern="1200">
          <a:solidFill>
            <a:schemeClr val="tx1"/>
          </a:solidFill>
          <a:latin typeface="+mn-lt"/>
          <a:ea typeface="+mn-ea"/>
          <a:cs typeface="+mn-cs"/>
        </a:defRPr>
      </a:lvl4pPr>
      <a:lvl5pPr marL="2057400" indent="-228600" algn="l" defTabSz="914400" rtl="0" eaLnBrk="1" latinLnBrk="0" hangingPunct="1">
        <a:lnSpc>
          <a:spcPct val="100000"/>
        </a:lnSpc>
        <a:spcBef>
          <a:spcPts val="1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TextBox 11"/>
          <p:cNvSpPr txBox="1"/>
          <p:nvPr userDrawn="1"/>
        </p:nvSpPr>
        <p:spPr>
          <a:xfrm>
            <a:off x="11496600" y="6165304"/>
            <a:ext cx="153888" cy="184666"/>
          </a:xfrm>
          <a:prstGeom prst="rect">
            <a:avLst/>
          </a:prstGeom>
          <a:noFill/>
        </p:spPr>
        <p:txBody>
          <a:bodyPr wrap="none" lIns="0" tIns="0" rIns="0" bIns="0" rtlCol="0">
            <a:spAutoFit/>
          </a:bodyPr>
          <a:lstStyle/>
          <a:p>
            <a:fld id="{8B48E7A1-40D6-4395-A9EF-F780E82433E9}" type="slidenum">
              <a:rPr lang="en-CA" sz="1200" smtClean="0">
                <a:solidFill>
                  <a:schemeClr val="bg1"/>
                </a:solidFill>
                <a:latin typeface="Arial Narrow" panose="020B0606020202030204" pitchFamily="34" charset="0"/>
              </a:rPr>
              <a:pPr/>
              <a:t>‹#›</a:t>
            </a:fld>
            <a:endParaRPr lang="en-CA" sz="1200">
              <a:solidFill>
                <a:schemeClr val="bg1"/>
              </a:solidFill>
              <a:latin typeface="Arial Narrow" panose="020B060602020203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BE7F4C89-8E22-E116-FE6E-6C849C3C117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9912424" y="476672"/>
            <a:ext cx="1831430" cy="792088"/>
          </a:xfrm>
          <a:prstGeom prst="rect">
            <a:avLst/>
          </a:prstGeom>
        </p:spPr>
      </p:pic>
    </p:spTree>
    <p:extLst>
      <p:ext uri="{BB962C8B-B14F-4D97-AF65-F5344CB8AC3E}">
        <p14:creationId xmlns:p14="http://schemas.microsoft.com/office/powerpoint/2010/main" val="3672230124"/>
      </p:ext>
    </p:extLst>
  </p:cSld>
  <p:clrMap bg1="lt1" tx1="dk1" bg2="lt2" tx2="dk2" accent1="accent1" accent2="accent2" accent3="accent3" accent4="accent4" accent5="accent5" accent6="accent6" hlink="hlink" folHlink="folHlink"/>
  <p:sldLayoutIdLst>
    <p:sldLayoutId id="2147483742" r:id="rId1"/>
    <p:sldLayoutId id="2147483772" r:id="rId2"/>
    <p:sldLayoutId id="2147483773" r:id="rId3"/>
  </p:sldLayoutIdLst>
  <p:hf hdr="0" ftr="0" dt="0"/>
  <p:txStyles>
    <p:titleStyle>
      <a:lvl1pPr algn="l" defTabSz="914400" rtl="0" eaLnBrk="1" latinLnBrk="0" hangingPunct="1">
        <a:lnSpc>
          <a:spcPct val="90000"/>
        </a:lnSpc>
        <a:spcBef>
          <a:spcPct val="0"/>
        </a:spcBef>
        <a:buNone/>
        <a:defRPr sz="60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0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TextBox 8"/>
          <p:cNvSpPr txBox="1"/>
          <p:nvPr userDrawn="1"/>
        </p:nvSpPr>
        <p:spPr>
          <a:xfrm>
            <a:off x="11817921" y="6356739"/>
            <a:ext cx="153888" cy="184666"/>
          </a:xfrm>
          <a:prstGeom prst="rect">
            <a:avLst/>
          </a:prstGeom>
          <a:noFill/>
        </p:spPr>
        <p:txBody>
          <a:bodyPr wrap="none" lIns="0" tIns="0" rIns="0" bIns="0" rtlCol="0">
            <a:spAutoFit/>
          </a:bodyPr>
          <a:lstStyle/>
          <a:p>
            <a:fld id="{8B48E7A1-40D6-4395-A9EF-F780E82433E9}" type="slidenum">
              <a:rPr lang="en-CA" sz="1200" smtClean="0">
                <a:latin typeface="Arial Narrow" panose="020B0606020202030204" pitchFamily="34" charset="0"/>
              </a:rPr>
              <a:pPr/>
              <a:t>‹#›</a:t>
            </a:fld>
            <a:endParaRPr lang="en-CA" sz="1200">
              <a:solidFill>
                <a:srgbClr val="353435"/>
              </a:solidFill>
              <a:latin typeface="Arial Narrow" panose="020B0606020202030204" pitchFamily="34" charset="0"/>
              <a:cs typeface="Arial" panose="020B0604020202020204" pitchFamily="34" charset="0"/>
            </a:endParaRPr>
          </a:p>
        </p:txBody>
      </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0191" y="6176093"/>
            <a:ext cx="1265082" cy="545958"/>
          </a:xfrm>
          <a:prstGeom prst="rect">
            <a:avLst/>
          </a:prstGeom>
        </p:spPr>
      </p:pic>
      <p:sp>
        <p:nvSpPr>
          <p:cNvPr id="3" name="Title Placeholder 1">
            <a:extLst>
              <a:ext uri="{FF2B5EF4-FFF2-40B4-BE49-F238E27FC236}">
                <a16:creationId xmlns:a16="http://schemas.microsoft.com/office/drawing/2014/main" id="{9D498F8E-ADCF-1FC8-D608-2C3D9778D2D9}"/>
              </a:ext>
            </a:extLst>
          </p:cNvPr>
          <p:cNvSpPr>
            <a:spLocks noGrp="1" noChangeAspect="1"/>
          </p:cNvSpPr>
          <p:nvPr>
            <p:ph type="title"/>
          </p:nvPr>
        </p:nvSpPr>
        <p:spPr>
          <a:xfrm>
            <a:off x="0" y="0"/>
            <a:ext cx="12192000" cy="533205"/>
          </a:xfrm>
          <a:prstGeom prst="rect">
            <a:avLst/>
          </a:prstGeom>
          <a:solidFill>
            <a:schemeClr val="accent1"/>
          </a:solidFill>
        </p:spPr>
        <p:txBody>
          <a:bodyPr vert="horz" wrap="none" lIns="324000" tIns="108000" rIns="324000" bIns="108000" rtlCol="0" anchor="t" anchorCtr="0">
            <a:noAutofit/>
          </a:bodyPr>
          <a:lstStyle/>
          <a:p>
            <a:r>
              <a:rPr lang="en-US"/>
              <a:t> Click to edit Master title style</a:t>
            </a:r>
            <a:endParaRPr lang="en-CA"/>
          </a:p>
        </p:txBody>
      </p:sp>
    </p:spTree>
    <p:extLst>
      <p:ext uri="{BB962C8B-B14F-4D97-AF65-F5344CB8AC3E}">
        <p14:creationId xmlns:p14="http://schemas.microsoft.com/office/powerpoint/2010/main" val="1574817260"/>
      </p:ext>
    </p:extLst>
  </p:cSld>
  <p:clrMap bg1="lt1" tx1="dk1" bg2="lt2" tx2="dk2" accent1="accent1" accent2="accent2" accent3="accent3" accent4="accent4" accent5="accent5" accent6="accent6" hlink="hlink" folHlink="folHlink"/>
  <p:sldLayoutIdLst>
    <p:sldLayoutId id="2147483784" r:id="rId1"/>
  </p:sldLayoutIdLst>
  <p:hf hdr="0" ftr="0" dt="0"/>
  <p:txStyles>
    <p:titleStyle>
      <a:lvl1pPr algn="l" defTabSz="914400" rtl="0" eaLnBrk="1" latinLnBrk="0" hangingPunct="1">
        <a:lnSpc>
          <a:spcPct val="90000"/>
        </a:lnSpc>
        <a:spcBef>
          <a:spcPct val="0"/>
        </a:spcBef>
        <a:buNone/>
        <a:defRPr sz="2800" b="1" kern="1200" baseline="0">
          <a:solidFill>
            <a:schemeClr val="bg1"/>
          </a:solidFill>
          <a:latin typeface="+mj-lt"/>
          <a:ea typeface="+mj-ea"/>
          <a:cs typeface="Segoe UI" panose="020B0502040204020203" pitchFamily="34" charset="0"/>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9.jpeg"/><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6" name="Text Placeholder 25">
            <a:extLst>
              <a:ext uri="{FF2B5EF4-FFF2-40B4-BE49-F238E27FC236}">
                <a16:creationId xmlns:a16="http://schemas.microsoft.com/office/drawing/2014/main" id="{F6EFD298-0FD4-980D-4FE8-0B6ACA8D4269}"/>
              </a:ext>
            </a:extLst>
          </p:cNvPr>
          <p:cNvSpPr>
            <a:spLocks noGrp="1"/>
          </p:cNvSpPr>
          <p:nvPr>
            <p:ph type="body" sz="quarter" idx="11"/>
          </p:nvPr>
        </p:nvSpPr>
        <p:spPr>
          <a:xfrm>
            <a:off x="3071662" y="4509120"/>
            <a:ext cx="6768753" cy="914400"/>
          </a:xfrm>
        </p:spPr>
        <p:txBody>
          <a:bodyPr/>
          <a:lstStyle/>
          <a:p>
            <a:r>
              <a:rPr lang="en-CA"/>
              <a:t>Project Overview</a:t>
            </a:r>
          </a:p>
          <a:p>
            <a:r>
              <a:rPr lang="en-CA"/>
              <a:t>November 2025</a:t>
            </a:r>
          </a:p>
        </p:txBody>
      </p:sp>
      <p:sp>
        <p:nvSpPr>
          <p:cNvPr id="25" name="Title 24">
            <a:extLst>
              <a:ext uri="{FF2B5EF4-FFF2-40B4-BE49-F238E27FC236}">
                <a16:creationId xmlns:a16="http://schemas.microsoft.com/office/drawing/2014/main" id="{9C30BAB8-809B-C7FF-9C16-D6616CBB827C}"/>
              </a:ext>
            </a:extLst>
          </p:cNvPr>
          <p:cNvSpPr>
            <a:spLocks noGrp="1"/>
          </p:cNvSpPr>
          <p:nvPr>
            <p:ph type="title"/>
          </p:nvPr>
        </p:nvSpPr>
        <p:spPr>
          <a:xfrm>
            <a:off x="2864834" y="1894116"/>
            <a:ext cx="6768752" cy="2873827"/>
          </a:xfrm>
        </p:spPr>
        <p:txBody>
          <a:bodyPr>
            <a:normAutofit fontScale="90000"/>
          </a:bodyPr>
          <a:lstStyle/>
          <a:p>
            <a:r>
              <a:rPr lang="en-CA"/>
              <a:t>Rowena Park Playground Improvements &amp; New Basketball Court</a:t>
            </a:r>
            <a:br>
              <a:rPr lang="en-CA"/>
            </a:br>
            <a:endParaRPr lang="en-CA"/>
          </a:p>
        </p:txBody>
      </p:sp>
    </p:spTree>
    <p:extLst>
      <p:ext uri="{BB962C8B-B14F-4D97-AF65-F5344CB8AC3E}">
        <p14:creationId xmlns:p14="http://schemas.microsoft.com/office/powerpoint/2010/main" val="1918219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6F93B6A-786F-D2DD-350D-3900EF0FDEAD}"/>
              </a:ext>
            </a:extLst>
          </p:cNvPr>
          <p:cNvSpPr>
            <a:spLocks noGrp="1"/>
          </p:cNvSpPr>
          <p:nvPr>
            <p:ph type="body" sz="quarter" idx="10"/>
          </p:nvPr>
        </p:nvSpPr>
        <p:spPr>
          <a:xfrm>
            <a:off x="334961" y="692630"/>
            <a:ext cx="5560471" cy="5715345"/>
          </a:xfrm>
        </p:spPr>
        <p:txBody>
          <a:bodyPr lIns="91440" tIns="45720" rIns="91440" bIns="45720" anchor="t"/>
          <a:lstStyle/>
          <a:p>
            <a:pPr fontAlgn="base"/>
            <a:r>
              <a:rPr lang="en-CA" sz="1400">
                <a:ea typeface="+mn-lt"/>
                <a:cs typeface="+mn-lt"/>
              </a:rPr>
              <a:t>Rowena Park is located near the intersection of Ellesmere Road and Victoria Park Avenue. The playground is in the northwest area of the park and is divided into two sections by a pathway.</a:t>
            </a:r>
          </a:p>
          <a:p>
            <a:pPr algn="l" rtl="0" fontAlgn="base">
              <a:buFont typeface="Arial" panose="020B0604020202020204" pitchFamily="34" charset="0"/>
              <a:buChar char="•"/>
            </a:pPr>
            <a:r>
              <a:rPr lang="en-US" sz="1800" b="0" i="0" u="none" strike="noStrike">
                <a:effectLst/>
              </a:rPr>
              <a:t>What will be included</a:t>
            </a:r>
          </a:p>
          <a:p>
            <a:pPr lvl="1"/>
            <a:r>
              <a:rPr lang="en-CA" sz="1400">
                <a:ea typeface="+mn-lt"/>
                <a:cs typeface="+mn-lt"/>
              </a:rPr>
              <a:t>The City is improving the playground and adding a new basketball court at Rowena Park. The playground is part of the Playground Enhancement Program. The new basketball court will be built in the park’s northeast area as part of the Parks and Recreation Facilities Plan.</a:t>
            </a:r>
          </a:p>
          <a:p>
            <a:pPr lvl="1"/>
            <a:r>
              <a:rPr lang="en-CA" sz="1400">
                <a:ea typeface="+mn-lt"/>
                <a:cs typeface="+mn-lt"/>
              </a:rPr>
              <a:t>The playground will be redesigned using community feedback and is proposed to include:</a:t>
            </a:r>
          </a:p>
          <a:p>
            <a:pPr lvl="2"/>
            <a:r>
              <a:rPr lang="en-CA" sz="1400">
                <a:ea typeface="+mn-lt"/>
                <a:cs typeface="+mn-lt"/>
              </a:rPr>
              <a:t>playground equipment for ages five to 12</a:t>
            </a:r>
          </a:p>
          <a:p>
            <a:pPr lvl="2"/>
            <a:r>
              <a:rPr lang="en-CA" sz="1400">
                <a:ea typeface="+mn-lt"/>
                <a:cs typeface="+mn-lt"/>
              </a:rPr>
              <a:t>additional seating</a:t>
            </a:r>
          </a:p>
          <a:p>
            <a:pPr lvl="2"/>
            <a:r>
              <a:rPr lang="en-CA" sz="1400">
                <a:ea typeface="+mn-lt"/>
                <a:cs typeface="+mn-lt"/>
              </a:rPr>
              <a:t>engineered wood fibre surfacing</a:t>
            </a:r>
          </a:p>
          <a:p>
            <a:pPr lvl="2"/>
            <a:r>
              <a:rPr lang="en-CA" sz="1400">
                <a:ea typeface="+mn-lt"/>
                <a:cs typeface="+mn-lt"/>
              </a:rPr>
              <a:t>an accessible pathway from the sidewalk to the playground area</a:t>
            </a:r>
          </a:p>
          <a:p>
            <a:pPr lvl="1"/>
            <a:r>
              <a:rPr lang="en-CA" sz="1400">
                <a:ea typeface="+mn-lt"/>
                <a:cs typeface="+mn-lt"/>
              </a:rPr>
              <a:t>Improvements will only be made in the general playground area and will not include any new water or lighting features or improvements to other areas of the park.</a:t>
            </a:r>
            <a:endParaRPr lang="en-US" sz="1400">
              <a:ea typeface="+mn-lt"/>
              <a:cs typeface="+mn-lt"/>
            </a:endParaRPr>
          </a:p>
        </p:txBody>
      </p:sp>
      <p:sp>
        <p:nvSpPr>
          <p:cNvPr id="4" name="Title 3">
            <a:extLst>
              <a:ext uri="{FF2B5EF4-FFF2-40B4-BE49-F238E27FC236}">
                <a16:creationId xmlns:a16="http://schemas.microsoft.com/office/drawing/2014/main" id="{D1848164-3F3F-F6E7-BA27-282D64772F38}"/>
              </a:ext>
            </a:extLst>
          </p:cNvPr>
          <p:cNvSpPr>
            <a:spLocks noGrp="1"/>
          </p:cNvSpPr>
          <p:nvPr>
            <p:ph type="title"/>
          </p:nvPr>
        </p:nvSpPr>
        <p:spPr/>
        <p:txBody>
          <a:bodyPr/>
          <a:lstStyle/>
          <a:p>
            <a:r>
              <a:rPr lang="en-CA"/>
              <a:t>Project overview</a:t>
            </a:r>
          </a:p>
        </p:txBody>
      </p:sp>
      <p:pic>
        <p:nvPicPr>
          <p:cNvPr id="3" name="Picture 2" descr="A map of a basketball park&#10;&#10;AI-generated content may be incorrect.">
            <a:extLst>
              <a:ext uri="{FF2B5EF4-FFF2-40B4-BE49-F238E27FC236}">
                <a16:creationId xmlns:a16="http://schemas.microsoft.com/office/drawing/2014/main" id="{859771D2-9272-A506-273F-5748C60F6EF3}"/>
              </a:ext>
            </a:extLst>
          </p:cNvPr>
          <p:cNvPicPr>
            <a:picLocks noChangeAspect="1"/>
          </p:cNvPicPr>
          <p:nvPr/>
        </p:nvPicPr>
        <p:blipFill>
          <a:blip r:embed="rId3"/>
          <a:stretch>
            <a:fillRect/>
          </a:stretch>
        </p:blipFill>
        <p:spPr>
          <a:xfrm>
            <a:off x="6988254" y="912813"/>
            <a:ext cx="4179729" cy="5041106"/>
          </a:xfrm>
          <a:prstGeom prst="rect">
            <a:avLst/>
          </a:prstGeom>
        </p:spPr>
      </p:pic>
    </p:spTree>
    <p:extLst>
      <p:ext uri="{BB962C8B-B14F-4D97-AF65-F5344CB8AC3E}">
        <p14:creationId xmlns:p14="http://schemas.microsoft.com/office/powerpoint/2010/main" val="955801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6F93B6A-786F-D2DD-350D-3900EF0FDEAD}"/>
              </a:ext>
            </a:extLst>
          </p:cNvPr>
          <p:cNvSpPr>
            <a:spLocks noGrp="1"/>
          </p:cNvSpPr>
          <p:nvPr>
            <p:ph type="body" sz="quarter" idx="10"/>
          </p:nvPr>
        </p:nvSpPr>
        <p:spPr>
          <a:xfrm>
            <a:off x="334962" y="667727"/>
            <a:ext cx="5435523" cy="5112568"/>
          </a:xfrm>
        </p:spPr>
        <p:txBody>
          <a:bodyPr lIns="91440" tIns="45720" rIns="91440" bIns="45720" anchor="t"/>
          <a:lstStyle/>
          <a:p>
            <a:pPr fontAlgn="base"/>
            <a:r>
              <a:rPr lang="en-US" sz="1800" dirty="0"/>
              <a:t>Where are we now?:</a:t>
            </a:r>
          </a:p>
          <a:p>
            <a:pPr lvl="1"/>
            <a:r>
              <a:rPr lang="en-US" sz="1400" b="1" dirty="0"/>
              <a:t>Concept Development Phase</a:t>
            </a:r>
          </a:p>
          <a:p>
            <a:pPr marL="1200150" lvl="2" indent="-285750">
              <a:buFont typeface="Courier New" panose="02070309020205020404" pitchFamily="49" charset="0"/>
              <a:buChar char="o"/>
            </a:pPr>
            <a:r>
              <a:rPr lang="en-CA" sz="1400" dirty="0"/>
              <a:t>The design consultant is gathering background information and site analysis to develop design concepts.  </a:t>
            </a:r>
          </a:p>
          <a:p>
            <a:pPr marL="1200150" lvl="2" indent="-285750">
              <a:buFont typeface="Courier New" panose="02070309020205020404" pitchFamily="49" charset="0"/>
              <a:buChar char="o"/>
            </a:pPr>
            <a:r>
              <a:rPr lang="en-CA" sz="1400" dirty="0"/>
              <a:t>Finalized design concepts will be available Q1 2026, and be presented to the community in forthcoming public engagement phase.</a:t>
            </a:r>
          </a:p>
          <a:p>
            <a:pPr fontAlgn="base"/>
            <a:r>
              <a:rPr lang="en-US" sz="1800" dirty="0">
                <a:ea typeface="+mn-lt"/>
                <a:cs typeface="+mn-lt"/>
              </a:rPr>
              <a:t>What's Next </a:t>
            </a:r>
          </a:p>
          <a:p>
            <a:pPr lvl="1"/>
            <a:r>
              <a:rPr lang="en-US" sz="1400" dirty="0"/>
              <a:t>Initial Public Consultation and engagement so the community can have a say in what the playground and park will include. Q1, 2026</a:t>
            </a:r>
          </a:p>
          <a:p>
            <a:pPr lvl="1"/>
            <a:r>
              <a:rPr lang="en-US" sz="1400" dirty="0"/>
              <a:t>Construction to advance Q4, 2026 Refer to project website for updates: </a:t>
            </a:r>
            <a:r>
              <a:rPr lang="en-US" sz="1400" b="1" dirty="0"/>
              <a:t>www.toronto.ca/RowenaPark</a:t>
            </a:r>
          </a:p>
        </p:txBody>
      </p:sp>
      <p:sp>
        <p:nvSpPr>
          <p:cNvPr id="4" name="Title 3">
            <a:extLst>
              <a:ext uri="{FF2B5EF4-FFF2-40B4-BE49-F238E27FC236}">
                <a16:creationId xmlns:a16="http://schemas.microsoft.com/office/drawing/2014/main" id="{D1848164-3F3F-F6E7-BA27-282D64772F38}"/>
              </a:ext>
            </a:extLst>
          </p:cNvPr>
          <p:cNvSpPr>
            <a:spLocks noGrp="1"/>
          </p:cNvSpPr>
          <p:nvPr>
            <p:ph type="title"/>
          </p:nvPr>
        </p:nvSpPr>
        <p:spPr/>
        <p:txBody>
          <a:bodyPr/>
          <a:lstStyle/>
          <a:p>
            <a:r>
              <a:rPr lang="en-CA"/>
              <a:t>Project overview</a:t>
            </a:r>
          </a:p>
        </p:txBody>
      </p:sp>
      <p:pic>
        <p:nvPicPr>
          <p:cNvPr id="5" name="Picture 4" descr="A park with a playground and a building&#10;&#10;AI-generated content may be incorrect.">
            <a:extLst>
              <a:ext uri="{FF2B5EF4-FFF2-40B4-BE49-F238E27FC236}">
                <a16:creationId xmlns:a16="http://schemas.microsoft.com/office/drawing/2014/main" id="{FD1607D2-4486-FDC2-B8A4-A172153BB7AF}"/>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bright="25000" contrast="-2000"/>
                    </a14:imgEffect>
                  </a14:imgLayer>
                </a14:imgProps>
              </a:ext>
              <a:ext uri="{28A0092B-C50C-407E-A947-70E740481C1C}">
                <a14:useLocalDpi xmlns:a14="http://schemas.microsoft.com/office/drawing/2010/main" val="0"/>
              </a:ext>
            </a:extLst>
          </a:blip>
          <a:srcRect l="2103"/>
          <a:stretch/>
        </p:blipFill>
        <p:spPr>
          <a:xfrm>
            <a:off x="6247606" y="3669192"/>
            <a:ext cx="5488896" cy="2106839"/>
          </a:xfrm>
          <a:prstGeom prst="rect">
            <a:avLst/>
          </a:prstGeom>
        </p:spPr>
      </p:pic>
      <p:pic>
        <p:nvPicPr>
          <p:cNvPr id="3" name="Picture 2" descr="A playground with a slide and trees&#10;&#10;AI-generated content may be incorrect.">
            <a:extLst>
              <a:ext uri="{FF2B5EF4-FFF2-40B4-BE49-F238E27FC236}">
                <a16:creationId xmlns:a16="http://schemas.microsoft.com/office/drawing/2014/main" id="{20F10704-A4F8-9B76-8372-EBE63403782E}"/>
              </a:ext>
            </a:extLst>
          </p:cNvPr>
          <p:cNvPicPr>
            <a:picLocks noChangeAspect="1"/>
          </p:cNvPicPr>
          <p:nvPr/>
        </p:nvPicPr>
        <p:blipFill>
          <a:blip r:embed="rId5"/>
          <a:stretch>
            <a:fillRect/>
          </a:stretch>
        </p:blipFill>
        <p:spPr>
          <a:xfrm>
            <a:off x="6246018" y="1247774"/>
            <a:ext cx="5486400" cy="1981200"/>
          </a:xfrm>
          <a:prstGeom prst="rect">
            <a:avLst/>
          </a:prstGeom>
        </p:spPr>
      </p:pic>
    </p:spTree>
    <p:extLst>
      <p:ext uri="{BB962C8B-B14F-4D97-AF65-F5344CB8AC3E}">
        <p14:creationId xmlns:p14="http://schemas.microsoft.com/office/powerpoint/2010/main" val="2870806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25213-C044-7F59-AB64-72653E2806C6}"/>
              </a:ext>
            </a:extLst>
          </p:cNvPr>
          <p:cNvSpPr>
            <a:spLocks noGrp="1"/>
          </p:cNvSpPr>
          <p:nvPr>
            <p:ph type="title"/>
          </p:nvPr>
        </p:nvSpPr>
        <p:spPr/>
        <p:txBody>
          <a:bodyPr/>
          <a:lstStyle/>
          <a:p>
            <a:endParaRPr lang="en-CA"/>
          </a:p>
        </p:txBody>
      </p:sp>
      <p:sp>
        <p:nvSpPr>
          <p:cNvPr id="3" name="Text Placeholder 2">
            <a:extLst>
              <a:ext uri="{FF2B5EF4-FFF2-40B4-BE49-F238E27FC236}">
                <a16:creationId xmlns:a16="http://schemas.microsoft.com/office/drawing/2014/main" id="{8F3455AE-F8DB-D5F0-9565-6B34773DC2EB}"/>
              </a:ext>
            </a:extLst>
          </p:cNvPr>
          <p:cNvSpPr>
            <a:spLocks noGrp="1"/>
          </p:cNvSpPr>
          <p:nvPr>
            <p:ph type="body" sz="quarter" idx="11"/>
          </p:nvPr>
        </p:nvSpPr>
        <p:spPr/>
        <p:txBody>
          <a:bodyPr/>
          <a:lstStyle/>
          <a:p>
            <a:r>
              <a:rPr lang="en-CA"/>
              <a:t>Mario Pecchia</a:t>
            </a:r>
          </a:p>
        </p:txBody>
      </p:sp>
      <p:sp>
        <p:nvSpPr>
          <p:cNvPr id="4" name="Text Placeholder 3">
            <a:extLst>
              <a:ext uri="{FF2B5EF4-FFF2-40B4-BE49-F238E27FC236}">
                <a16:creationId xmlns:a16="http://schemas.microsoft.com/office/drawing/2014/main" id="{09ED9C1F-47D4-527A-4F98-41EEAC86A952}"/>
              </a:ext>
            </a:extLst>
          </p:cNvPr>
          <p:cNvSpPr>
            <a:spLocks noGrp="1"/>
          </p:cNvSpPr>
          <p:nvPr>
            <p:ph type="body" sz="quarter" idx="12"/>
          </p:nvPr>
        </p:nvSpPr>
        <p:spPr>
          <a:xfrm>
            <a:off x="1487487" y="4710288"/>
            <a:ext cx="4016668" cy="496598"/>
          </a:xfrm>
        </p:spPr>
        <p:txBody>
          <a:bodyPr/>
          <a:lstStyle/>
          <a:p>
            <a:r>
              <a:rPr lang="en-CA"/>
              <a:t>Mario.Pecchia@toronto.ca</a:t>
            </a:r>
          </a:p>
        </p:txBody>
      </p:sp>
    </p:spTree>
    <p:extLst>
      <p:ext uri="{BB962C8B-B14F-4D97-AF65-F5344CB8AC3E}">
        <p14:creationId xmlns:p14="http://schemas.microsoft.com/office/powerpoint/2010/main" val="2359219374"/>
      </p:ext>
    </p:extLst>
  </p:cSld>
  <p:clrMapOvr>
    <a:masterClrMapping/>
  </p:clrMapOvr>
</p:sld>
</file>

<file path=ppt/theme/theme1.xml><?xml version="1.0" encoding="utf-8"?>
<a:theme xmlns:a="http://schemas.openxmlformats.org/drawingml/2006/main" name="Presentation Title">
  <a:themeElements>
    <a:clrScheme name="Parkland Strategy">
      <a:dk1>
        <a:srgbClr val="1C1C1C"/>
      </a:dk1>
      <a:lt1>
        <a:sysClr val="window" lastClr="FFFFFF"/>
      </a:lt1>
      <a:dk2>
        <a:srgbClr val="1B4452"/>
      </a:dk2>
      <a:lt2>
        <a:srgbClr val="EBF2D4"/>
      </a:lt2>
      <a:accent1>
        <a:srgbClr val="00A76D"/>
      </a:accent1>
      <a:accent2>
        <a:srgbClr val="FAA519"/>
      </a:accent2>
      <a:accent3>
        <a:srgbClr val="F05A41"/>
      </a:accent3>
      <a:accent4>
        <a:srgbClr val="AACD37"/>
      </a:accent4>
      <a:accent5>
        <a:srgbClr val="00ADDA"/>
      </a:accent5>
      <a:accent6>
        <a:srgbClr val="D5E8F4"/>
      </a:accent6>
      <a:hlink>
        <a:srgbClr val="2E9941"/>
      </a:hlink>
      <a:folHlink>
        <a:srgbClr val="00ADDA"/>
      </a:folHlink>
    </a:clrScheme>
    <a:fontScheme name="CPDD Standard Deck">
      <a:majorFont>
        <a:latin typeface="Gotham Bold"/>
        <a:ea typeface=""/>
        <a:cs typeface=""/>
      </a:majorFont>
      <a:minorFont>
        <a:latin typeface="Gotham Narrow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00227 PDCP Standard Deck Template.potx" id="{B9155CBC-449A-46C2-BB72-342B4B5D64BC}" vid="{10A476FD-74F8-4E5E-A696-47F9BA883F8C}"/>
    </a:ext>
  </a:extLst>
</a:theme>
</file>

<file path=ppt/theme/theme2.xml><?xml version="1.0" encoding="utf-8"?>
<a:theme xmlns:a="http://schemas.openxmlformats.org/drawingml/2006/main" name="Agenda">
  <a:themeElements>
    <a:clrScheme name="PLS 02">
      <a:dk1>
        <a:srgbClr val="1B4452"/>
      </a:dk1>
      <a:lt1>
        <a:srgbClr val="FFFFFF"/>
      </a:lt1>
      <a:dk2>
        <a:srgbClr val="1B4452"/>
      </a:dk2>
      <a:lt2>
        <a:srgbClr val="EBF2D4"/>
      </a:lt2>
      <a:accent1>
        <a:srgbClr val="00A76D"/>
      </a:accent1>
      <a:accent2>
        <a:srgbClr val="FAA519"/>
      </a:accent2>
      <a:accent3>
        <a:srgbClr val="F05A41"/>
      </a:accent3>
      <a:accent4>
        <a:srgbClr val="AACD37"/>
      </a:accent4>
      <a:accent5>
        <a:srgbClr val="00ADDA"/>
      </a:accent5>
      <a:accent6>
        <a:srgbClr val="D5E8F4"/>
      </a:accent6>
      <a:hlink>
        <a:srgbClr val="2E9941"/>
      </a:hlink>
      <a:folHlink>
        <a:srgbClr val="00ADDA"/>
      </a:folHlink>
    </a:clrScheme>
    <a:fontScheme name="CPDD Standard Deck">
      <a:majorFont>
        <a:latin typeface="Gotham Bold"/>
        <a:ea typeface=""/>
        <a:cs typeface=""/>
      </a:majorFont>
      <a:minorFont>
        <a:latin typeface="Gotham Narrow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00227 PDCP Standard Deck Template.potx" id="{B9155CBC-449A-46C2-BB72-342B4B5D64BC}" vid="{9ADB056A-6727-421C-ABC6-069DB1016A32}"/>
    </a:ext>
  </a:extLst>
</a:theme>
</file>

<file path=ppt/theme/theme3.xml><?xml version="1.0" encoding="utf-8"?>
<a:theme xmlns:a="http://schemas.openxmlformats.org/drawingml/2006/main" name="Text Pages">
  <a:themeElements>
    <a:clrScheme name="PLS 02">
      <a:dk1>
        <a:srgbClr val="1B4452"/>
      </a:dk1>
      <a:lt1>
        <a:srgbClr val="FFFFFF"/>
      </a:lt1>
      <a:dk2>
        <a:srgbClr val="1B4452"/>
      </a:dk2>
      <a:lt2>
        <a:srgbClr val="EBF2D4"/>
      </a:lt2>
      <a:accent1>
        <a:srgbClr val="00A76D"/>
      </a:accent1>
      <a:accent2>
        <a:srgbClr val="FAA519"/>
      </a:accent2>
      <a:accent3>
        <a:srgbClr val="F05A41"/>
      </a:accent3>
      <a:accent4>
        <a:srgbClr val="AACD37"/>
      </a:accent4>
      <a:accent5>
        <a:srgbClr val="00ADDA"/>
      </a:accent5>
      <a:accent6>
        <a:srgbClr val="D5E8F4"/>
      </a:accent6>
      <a:hlink>
        <a:srgbClr val="2E9941"/>
      </a:hlink>
      <a:folHlink>
        <a:srgbClr val="00ADDA"/>
      </a:folHlink>
    </a:clrScheme>
    <a:fontScheme name="CPDD Standard Deck">
      <a:majorFont>
        <a:latin typeface="Gotham Bold"/>
        <a:ea typeface=""/>
        <a:cs typeface=""/>
      </a:majorFont>
      <a:minorFont>
        <a:latin typeface="Gotham Narrow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00227 PDCP Standard Deck Template.potx" id="{B9155CBC-449A-46C2-BB72-342B4B5D64BC}" vid="{9ADB056A-6727-421C-ABC6-069DB1016A32}"/>
    </a:ext>
  </a:extLst>
</a:theme>
</file>

<file path=ppt/theme/theme4.xml><?xml version="1.0" encoding="utf-8"?>
<a:theme xmlns:a="http://schemas.openxmlformats.org/drawingml/2006/main" name="Divider Pages">
  <a:themeElements>
    <a:clrScheme name="Parkland Strategy">
      <a:dk1>
        <a:srgbClr val="1C1C1C"/>
      </a:dk1>
      <a:lt1>
        <a:sysClr val="window" lastClr="FFFFFF"/>
      </a:lt1>
      <a:dk2>
        <a:srgbClr val="1B4452"/>
      </a:dk2>
      <a:lt2>
        <a:srgbClr val="EBF2D4"/>
      </a:lt2>
      <a:accent1>
        <a:srgbClr val="00A76D"/>
      </a:accent1>
      <a:accent2>
        <a:srgbClr val="FAA519"/>
      </a:accent2>
      <a:accent3>
        <a:srgbClr val="F05A41"/>
      </a:accent3>
      <a:accent4>
        <a:srgbClr val="AACD37"/>
      </a:accent4>
      <a:accent5>
        <a:srgbClr val="00ADDA"/>
      </a:accent5>
      <a:accent6>
        <a:srgbClr val="D5E8F4"/>
      </a:accent6>
      <a:hlink>
        <a:srgbClr val="2E9941"/>
      </a:hlink>
      <a:folHlink>
        <a:srgbClr val="00ADDA"/>
      </a:folHlink>
    </a:clrScheme>
    <a:fontScheme name="CPDD Standard Deck">
      <a:majorFont>
        <a:latin typeface="Gotham Bold"/>
        <a:ea typeface=""/>
        <a:cs typeface=""/>
      </a:majorFont>
      <a:minorFont>
        <a:latin typeface="Gotham Narrow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00227 PDCP Standard Deck Template.potx" id="{B9155CBC-449A-46C2-BB72-342B4B5D64BC}" vid="{855A964A-9F03-42FD-B764-4499844E3CA4}"/>
    </a:ext>
  </a:extLst>
</a:theme>
</file>

<file path=ppt/theme/theme5.xml><?xml version="1.0" encoding="utf-8"?>
<a:theme xmlns:a="http://schemas.openxmlformats.org/drawingml/2006/main" name="Thank You">
  <a:themeElements>
    <a:clrScheme name="PLS 02">
      <a:dk1>
        <a:srgbClr val="1B4452"/>
      </a:dk1>
      <a:lt1>
        <a:srgbClr val="FFFFFF"/>
      </a:lt1>
      <a:dk2>
        <a:srgbClr val="1B4452"/>
      </a:dk2>
      <a:lt2>
        <a:srgbClr val="EBF2D4"/>
      </a:lt2>
      <a:accent1>
        <a:srgbClr val="00A76D"/>
      </a:accent1>
      <a:accent2>
        <a:srgbClr val="FAA519"/>
      </a:accent2>
      <a:accent3>
        <a:srgbClr val="F05A41"/>
      </a:accent3>
      <a:accent4>
        <a:srgbClr val="AACD37"/>
      </a:accent4>
      <a:accent5>
        <a:srgbClr val="00ADDA"/>
      </a:accent5>
      <a:accent6>
        <a:srgbClr val="D5E8F4"/>
      </a:accent6>
      <a:hlink>
        <a:srgbClr val="2E9941"/>
      </a:hlink>
      <a:folHlink>
        <a:srgbClr val="00ADDA"/>
      </a:folHlink>
    </a:clrScheme>
    <a:fontScheme name="CPDD Standard Deck">
      <a:majorFont>
        <a:latin typeface="Gotham Bold"/>
        <a:ea typeface=""/>
        <a:cs typeface=""/>
      </a:majorFont>
      <a:minorFont>
        <a:latin typeface="Gotham Narrow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00227 PDCP Standard Deck Template.potx" id="{B9155CBC-449A-46C2-BB72-342B4B5D64BC}" vid="{9ADB056A-6727-421C-ABC6-069DB1016A32}"/>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0420c0b0-dfbc-42d7-8ec1-26b5609d9bd5">
      <UserInfo>
        <DisplayName>Kim Behrouzian</DisplayName>
        <AccountId>49</AccountId>
        <AccountType/>
      </UserInfo>
      <UserInfo>
        <DisplayName>Jill MacLachlan</DisplayName>
        <AccountId>87</AccountId>
        <AccountType/>
      </UserInfo>
      <UserInfo>
        <DisplayName>Daniel Fusca</DisplayName>
        <AccountId>73</AccountId>
        <AccountType/>
      </UserInfo>
      <UserInfo>
        <DisplayName>Katy Aminian</DisplayName>
        <AccountId>76</AccountId>
        <AccountType/>
      </UserInfo>
      <UserInfo>
        <DisplayName>Dan Connolly</DisplayName>
        <AccountId>586</AccountId>
        <AccountType/>
      </UserInfo>
      <UserInfo>
        <DisplayName>Peter Didiano</DisplayName>
        <AccountId>75</AccountId>
        <AccountType/>
      </UserInfo>
      <UserInfo>
        <DisplayName>Jessie Gresley-Jones</DisplayName>
        <AccountId>18</AccountId>
        <AccountType/>
      </UserInfo>
      <UserInfo>
        <DisplayName>Rosemary McManus</DisplayName>
        <AccountId>85</AccountId>
        <AccountType/>
      </UserInfo>
      <UserInfo>
        <DisplayName>Cristian Lukaszyk</DisplayName>
        <AccountId>136</AccountId>
        <AccountType/>
      </UserInfo>
      <UserInfo>
        <DisplayName>Vanessa Enskaitis</DisplayName>
        <AccountId>19</AccountId>
        <AccountType/>
      </UserInfo>
    </SharedWithUsers>
    <TaxCatchAll xmlns="0420c0b0-dfbc-42d7-8ec1-26b5609d9bd5" xsi:nil="true"/>
    <lcf76f155ced4ddcb4097134ff3c332f xmlns="1e5e98fc-2931-4bf0-9770-832bff224703">
      <Terms xmlns="http://schemas.microsoft.com/office/infopath/2007/PartnerControls"/>
    </lcf76f155ced4ddcb4097134ff3c332f>
    <_ip_UnifiedCompliancePolicyUIAction xmlns="http://schemas.microsoft.com/sharepoint/v3" xsi:nil="true"/>
    <ProjectLead xmlns="1e5e98fc-2931-4bf0-9770-832bff224703">
      <UserInfo>
        <DisplayName/>
        <AccountId xsi:nil="true"/>
        <AccountType/>
      </UserInfo>
    </ProjectLead>
    <ProjectCategories xmlns="1e5e98fc-2931-4bf0-9770-832bff224703" xsi:nil="true"/>
    <_ip_UnifiedCompliancePolicyProperties xmlns="http://schemas.microsoft.com/sharepoint/v3" xsi:nil="true"/>
    <BudgetCategory xmlns="1e5e98fc-2931-4bf0-9770-832bff224703" xsi:nil="true"/>
    <Park_x002f_FacilityName xmlns="1e5e98fc-2931-4bf0-9770-832bff224703" xsi:nil="true"/>
    <YearProjectStarted xmlns="1e5e98fc-2931-4bf0-9770-832bff224703" xsi:nil="true"/>
    <Ward xmlns="1e5e98fc-2931-4bf0-9770-832bff224703" xsi:nil="true"/>
    <DateandTime0 xmlns="1e5e98fc-2931-4bf0-9770-832bff224703" xsi:nil="true"/>
    <DateModified xmlns="1e5e98fc-2931-4bf0-9770-832bff224703">2025-10-14T18:51:50+00:00</DateModified>
    <Dateandtime xmlns="1e5e98fc-2931-4bf0-9770-832bff22470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57999431C666145B17D8F3830BC8A29" ma:contentTypeVersion="28" ma:contentTypeDescription="Create a new document." ma:contentTypeScope="" ma:versionID="11a94f35f2c7ad6ddde672ed2797d594">
  <xsd:schema xmlns:xsd="http://www.w3.org/2001/XMLSchema" xmlns:xs="http://www.w3.org/2001/XMLSchema" xmlns:p="http://schemas.microsoft.com/office/2006/metadata/properties" xmlns:ns1="http://schemas.microsoft.com/sharepoint/v3" xmlns:ns2="1e5e98fc-2931-4bf0-9770-832bff224703" xmlns:ns3="0420c0b0-dfbc-42d7-8ec1-26b5609d9bd5" targetNamespace="http://schemas.microsoft.com/office/2006/metadata/properties" ma:root="true" ma:fieldsID="6012668511a53114fa86c84da6a43fb6" ns1:_="" ns2:_="" ns3:_="">
    <xsd:import namespace="http://schemas.microsoft.com/sharepoint/v3"/>
    <xsd:import namespace="1e5e98fc-2931-4bf0-9770-832bff224703"/>
    <xsd:import namespace="0420c0b0-dfbc-42d7-8ec1-26b5609d9bd5"/>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element ref="ns3:SharedWithUsers" minOccurs="0"/>
                <xsd:element ref="ns3:SharedWithDetails" minOccurs="0"/>
                <xsd:element ref="ns1:_ip_UnifiedCompliancePolicyProperties" minOccurs="0"/>
                <xsd:element ref="ns1:_ip_UnifiedCompliancePolicyUIAction" minOccurs="0"/>
                <xsd:element ref="ns2:MediaServiceSearchProperties" minOccurs="0"/>
                <xsd:element ref="ns2:YearProjectStarted" minOccurs="0"/>
                <xsd:element ref="ns2:ProjectLead" minOccurs="0"/>
                <xsd:element ref="ns2:Ward" minOccurs="0"/>
                <xsd:element ref="ns2:BudgetCategory" minOccurs="0"/>
                <xsd:element ref="ns2:Park_x002f_FacilityName" minOccurs="0"/>
                <xsd:element ref="ns2:ProjectCategories" minOccurs="0"/>
                <xsd:element ref="ns2:MediaServiceBillingMetadata" minOccurs="0"/>
                <xsd:element ref="ns2:DateModified" minOccurs="0"/>
                <xsd:element ref="ns2:Dateandtime" minOccurs="0"/>
                <xsd:element ref="ns2:DateandTime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2" nillable="true" ma:displayName="Unified Compliance Policy Properties" ma:hidden="true" ma:internalName="_ip_UnifiedCompliancePolicyProperties">
      <xsd:simpleType>
        <xsd:restriction base="dms:Note"/>
      </xsd:simpleType>
    </xsd:element>
    <xsd:element name="_ip_UnifiedCompliancePolicyUIAction" ma:index="2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e5e98fc-2931-4bf0-9770-832bff22470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Location" ma:index="15" nillable="true" ma:displayName="Location" ma:indexed="true" ma:internalName="MediaServiceLocatio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dc51e6c-f97d-455a-a5a8-6016b0c11c04"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YearProjectStarted" ma:index="25" nillable="true" ma:displayName="Year Project Started" ma:format="Dropdown" ma:internalName="YearProjectStarted">
      <xsd:simpleType>
        <xsd:restriction base="dms:Text">
          <xsd:maxLength value="255"/>
        </xsd:restriction>
      </xsd:simpleType>
    </xsd:element>
    <xsd:element name="ProjectLead" ma:index="26" nillable="true" ma:displayName="Project Lead" ma:format="Dropdown" ma:list="UserInfo" ma:SharePointGroup="0" ma:internalName="ProjectLead">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Ward" ma:index="27" nillable="true" ma:displayName="Ward" ma:format="Dropdown" ma:internalName="Ward">
      <xsd:simpleType>
        <xsd:restriction base="dms:Text">
          <xsd:maxLength value="255"/>
        </xsd:restriction>
      </xsd:simpleType>
    </xsd:element>
    <xsd:element name="BudgetCategory" ma:index="28" nillable="true" ma:displayName="Project Type" ma:description="Project Type" ma:format="Dropdown" ma:internalName="BudgetCategory">
      <xsd:simpleType>
        <xsd:restriction base="dms:Text">
          <xsd:maxLength value="255"/>
        </xsd:restriction>
      </xsd:simpleType>
    </xsd:element>
    <xsd:element name="Park_x002f_FacilityName" ma:index="29" nillable="true" ma:displayName="Park/Facility Name" ma:format="Dropdown" ma:internalName="Park_x002f_FacilityName">
      <xsd:simpleType>
        <xsd:restriction base="dms:Text">
          <xsd:maxLength value="255"/>
        </xsd:restriction>
      </xsd:simpleType>
    </xsd:element>
    <xsd:element name="ProjectCategories" ma:index="30" nillable="true" ma:displayName="Project Categories" ma:format="Dropdown" ma:internalName="ProjectCategories">
      <xsd:simpleType>
        <xsd:restriction base="dms:Text">
          <xsd:maxLength value="255"/>
        </xsd:restriction>
      </xsd:simpleType>
    </xsd:element>
    <xsd:element name="MediaServiceBillingMetadata" ma:index="31" nillable="true" ma:displayName="MediaServiceBillingMetadata" ma:hidden="true" ma:internalName="MediaServiceBillingMetadata" ma:readOnly="true">
      <xsd:simpleType>
        <xsd:restriction base="dms:Note"/>
      </xsd:simpleType>
    </xsd:element>
    <xsd:element name="DateModified" ma:index="32" nillable="true" ma:displayName="Date Modified" ma:default="[today]" ma:format="DateOnly" ma:internalName="DateModified">
      <xsd:simpleType>
        <xsd:restriction base="dms:DateTime"/>
      </xsd:simpleType>
    </xsd:element>
    <xsd:element name="Dateandtime" ma:index="33" nillable="true" ma:displayName="Date and time" ma:format="DateTime" ma:internalName="Dateandtime">
      <xsd:simpleType>
        <xsd:restriction base="dms:DateTime"/>
      </xsd:simpleType>
    </xsd:element>
    <xsd:element name="DateandTime0" ma:index="34" nillable="true" ma:displayName="Date and Time" ma:format="DateTime" ma:internalName="DateandTime0">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0420c0b0-dfbc-42d7-8ec1-26b5609d9bd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12390ce0-bd41-483b-be5a-b2ca7ca53fc5}" ma:internalName="TaxCatchAll" ma:showField="CatchAllData" ma:web="0420c0b0-dfbc-42d7-8ec1-26b5609d9bd5">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540876B-6A65-46B6-B1D6-F23E09A792F7}">
  <ds:schemaRefs>
    <ds:schemaRef ds:uri="0420c0b0-dfbc-42d7-8ec1-26b5609d9bd5"/>
    <ds:schemaRef ds:uri="1e5e98fc-2931-4bf0-9770-832bff22470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9593C239-FDE7-4A99-9AC6-6F803DD72446}">
  <ds:schemaRefs>
    <ds:schemaRef ds:uri="0420c0b0-dfbc-42d7-8ec1-26b5609d9bd5"/>
    <ds:schemaRef ds:uri="1e5e98fc-2931-4bf0-9770-832bff22470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0533A8E-67B2-45FF-BBBB-61B9667A5369}">
  <ds:schemaRefs>
    <ds:schemaRef ds:uri="http://schemas.microsoft.com/sharepoint/v3/contenttype/forms"/>
  </ds:schemaRefs>
</ds:datastoreItem>
</file>

<file path=docMetadata/LabelInfo.xml><?xml version="1.0" encoding="utf-8"?>
<clbl:labelList xmlns:clbl="http://schemas.microsoft.com/office/2020/mipLabelMetadata">
  <clbl:label id="{f0bc8ec6-9ed8-4d0c-9189-411ad949cc65}" enabled="0" method="" siteId="{f0bc8ec6-9ed8-4d0c-9189-411ad949cc65}" removed="1"/>
</clbl:labelList>
</file>

<file path=docProps/app.xml><?xml version="1.0" encoding="utf-8"?>
<Properties xmlns="http://schemas.openxmlformats.org/officeDocument/2006/extended-properties" xmlns:vt="http://schemas.openxmlformats.org/officeDocument/2006/docPropsVTypes">
  <Template>20200227 PDCP Standard Deck Template</Template>
  <TotalTime>0</TotalTime>
  <Words>278</Words>
  <Application>Microsoft Office PowerPoint</Application>
  <PresentationFormat>Widescreen</PresentationFormat>
  <Paragraphs>28</Paragraphs>
  <Slides>4</Slides>
  <Notes>3</Notes>
  <HiddenSlides>0</HiddenSlides>
  <MMClips>0</MMClips>
  <ScaleCrop>false</ScaleCrop>
  <HeadingPairs>
    <vt:vector size="6" baseType="variant">
      <vt:variant>
        <vt:lpstr>Fonts Used</vt:lpstr>
      </vt:variant>
      <vt:variant>
        <vt:i4>6</vt:i4>
      </vt:variant>
      <vt:variant>
        <vt:lpstr>Theme</vt:lpstr>
      </vt:variant>
      <vt:variant>
        <vt:i4>5</vt:i4>
      </vt:variant>
      <vt:variant>
        <vt:lpstr>Slide Titles</vt:lpstr>
      </vt:variant>
      <vt:variant>
        <vt:i4>4</vt:i4>
      </vt:variant>
    </vt:vector>
  </HeadingPairs>
  <TitlesOfParts>
    <vt:vector size="15" baseType="lpstr">
      <vt:lpstr>Arial</vt:lpstr>
      <vt:lpstr>Arial Narrow</vt:lpstr>
      <vt:lpstr>Calibri</vt:lpstr>
      <vt:lpstr>Courier New</vt:lpstr>
      <vt:lpstr>Gotham Bold</vt:lpstr>
      <vt:lpstr>Gotham Narrow Book</vt:lpstr>
      <vt:lpstr>Presentation Title</vt:lpstr>
      <vt:lpstr>Agenda</vt:lpstr>
      <vt:lpstr>Text Pages</vt:lpstr>
      <vt:lpstr>Divider Pages</vt:lpstr>
      <vt:lpstr>Thank You</vt:lpstr>
      <vt:lpstr>Rowena Park Playground Improvements &amp; New Basketball Court </vt:lpstr>
      <vt:lpstr>Project overview</vt:lpstr>
      <vt:lpstr>Project overview</vt:lpstr>
      <vt:lpstr>PowerPoint Presentation</vt:lpstr>
    </vt:vector>
  </TitlesOfParts>
  <Company>City of Toronto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PDCP Presentation Deck Template</dc:title>
  <dc:creator>James Young</dc:creator>
  <cp:lastModifiedBy>Mario Pecchia</cp:lastModifiedBy>
  <cp:revision>6</cp:revision>
  <dcterms:created xsi:type="dcterms:W3CDTF">2020-02-28T14:33:27Z</dcterms:created>
  <dcterms:modified xsi:type="dcterms:W3CDTF">2025-11-12T20:42:47Z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0x010100B57999431C666145B17D8F3830BC8A29</vt:lpwstr>
  </property>
  <property fmtid="{D5CDD505-2E9C-101B-9397-08002B2CF9AE}" pid="3" name="MediaServiceImageTags">
    <vt:lpwstr/>
  </property>
</Properties>
</file>