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4"/>
    <p:sldMasterId id="2147483756" r:id="rId5"/>
    <p:sldMasterId id="2147483815" r:id="rId6"/>
    <p:sldMasterId id="2147483741" r:id="rId7"/>
    <p:sldMasterId id="2147483814" r:id="rId8"/>
  </p:sldMasterIdLst>
  <p:notesMasterIdLst>
    <p:notesMasterId r:id="rId13"/>
  </p:notesMasterIdLst>
  <p:handoutMasterIdLst>
    <p:handoutMasterId r:id="rId14"/>
  </p:handoutMasterIdLst>
  <p:sldIdLst>
    <p:sldId id="295" r:id="rId9"/>
    <p:sldId id="310" r:id="rId10"/>
    <p:sldId id="312" r:id="rId11"/>
    <p:sldId id="306" r:id="rId12"/>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F04659-5C04-AF44-D8E1-E6AA97542FC2}" name="Cristian Lukaszyk" initials="CL" userId="S::clukasz@toronto.ca::e947c244-8a28-4877-b816-3882ce3215d5" providerId="AD"/>
  <p188:author id="{66EA1962-93B9-D19F-1252-9C09E228FA76}" name="Hakima Hoseini" initials="HH" userId="S::hhosein2@toronto.ca::e9f3cd53-9605-4d7b-bd7e-17ad5bbf787b" providerId="AD"/>
  <p188:author id="{6B66C184-5F7F-BEED-28C3-590F0744127E}" name="Rosemary McManus" initials="RM" userId="S::rmcmanu@toronto.ca::08e5e71b-09a3-4259-aac5-1d882bee5eb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mes Young" initials="JY" lastIdx="1" clrIdx="0">
    <p:extLst>
      <p:ext uri="{19B8F6BF-5375-455C-9EA6-DF929625EA0E}">
        <p15:presenceInfo xmlns:p15="http://schemas.microsoft.com/office/powerpoint/2012/main" userId="S-1-5-21-2857002474-4225400434-3992248747-1667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A76D"/>
    <a:srgbClr val="6B6B6B"/>
    <a:srgbClr val="D1FFEF"/>
    <a:srgbClr val="21B6A8"/>
    <a:srgbClr val="A3EBB1"/>
    <a:srgbClr val="2A6474"/>
    <a:srgbClr val="2E9941"/>
    <a:srgbClr val="AACD37"/>
    <a:srgbClr val="FAA519"/>
    <a:srgbClr val="EC4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EAECE9-BAB8-2C94-B737-99D796CBCB5C}" v="72" dt="2025-11-12T19:12:24.808"/>
    <p1510:client id="{B6FB9C68-45AD-7AE2-7CAE-78801D09A569}" v="37" dt="2025-11-12T19:29:08.315"/>
    <p1510:client id="{FBDC9A9E-7D8A-4381-C958-BD23CACE3B72}" v="132" dt="2025-11-12T18:46:01.9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CA"/>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AEAD1BAE-B573-4D0D-ACC7-ADFF02D07DC5}" type="datetimeFigureOut">
              <a:rPr lang="en-CA" smtClean="0"/>
              <a:t>11/12/2025</a:t>
            </a:fld>
            <a:endParaRPr lang="en-CA"/>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CA"/>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1B24036E-8440-4467-AA5E-4992A66627BD}" type="slidenum">
              <a:rPr lang="en-CA" smtClean="0"/>
              <a:t>‹#›</a:t>
            </a:fld>
            <a:endParaRPr lang="en-CA"/>
          </a:p>
        </p:txBody>
      </p:sp>
    </p:spTree>
    <p:extLst>
      <p:ext uri="{BB962C8B-B14F-4D97-AF65-F5344CB8AC3E}">
        <p14:creationId xmlns:p14="http://schemas.microsoft.com/office/powerpoint/2010/main" val="705899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CA"/>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2D114B9D-A289-4A98-9A7C-3A898AEE43D0}" type="datetimeFigureOut">
              <a:rPr lang="en-CA" smtClean="0"/>
              <a:t>11/12/2025</a:t>
            </a:fld>
            <a:endParaRPr lang="en-CA"/>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CA"/>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CA"/>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98D485E4-5349-41D2-87FF-ED5FA51E8C9C}" type="slidenum">
              <a:rPr lang="en-CA" smtClean="0"/>
              <a:t>‹#›</a:t>
            </a:fld>
            <a:endParaRPr lang="en-CA"/>
          </a:p>
        </p:txBody>
      </p:sp>
    </p:spTree>
    <p:extLst>
      <p:ext uri="{BB962C8B-B14F-4D97-AF65-F5344CB8AC3E}">
        <p14:creationId xmlns:p14="http://schemas.microsoft.com/office/powerpoint/2010/main" val="2984471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8D485E4-5349-41D2-87FF-ED5FA51E8C9C}" type="slidenum">
              <a:rPr lang="en-CA" smtClean="0"/>
              <a:t>1</a:t>
            </a:fld>
            <a:endParaRPr lang="en-CA"/>
          </a:p>
        </p:txBody>
      </p:sp>
    </p:spTree>
    <p:extLst>
      <p:ext uri="{BB962C8B-B14F-4D97-AF65-F5344CB8AC3E}">
        <p14:creationId xmlns:p14="http://schemas.microsoft.com/office/powerpoint/2010/main" val="3284604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Dan + Rosemary</a:t>
            </a:r>
          </a:p>
        </p:txBody>
      </p:sp>
      <p:sp>
        <p:nvSpPr>
          <p:cNvPr id="4" name="Slide Number Placeholder 3"/>
          <p:cNvSpPr>
            <a:spLocks noGrp="1"/>
          </p:cNvSpPr>
          <p:nvPr>
            <p:ph type="sldNum" sz="quarter" idx="5"/>
          </p:nvPr>
        </p:nvSpPr>
        <p:spPr/>
        <p:txBody>
          <a:bodyPr/>
          <a:lstStyle/>
          <a:p>
            <a:fld id="{98D485E4-5349-41D2-87FF-ED5FA51E8C9C}" type="slidenum">
              <a:rPr lang="en-CA" smtClean="0"/>
              <a:t>2</a:t>
            </a:fld>
            <a:endParaRPr lang="en-CA"/>
          </a:p>
        </p:txBody>
      </p:sp>
    </p:spTree>
    <p:extLst>
      <p:ext uri="{BB962C8B-B14F-4D97-AF65-F5344CB8AC3E}">
        <p14:creationId xmlns:p14="http://schemas.microsoft.com/office/powerpoint/2010/main" val="2245347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Dan + Rosemary</a:t>
            </a:r>
          </a:p>
        </p:txBody>
      </p:sp>
      <p:sp>
        <p:nvSpPr>
          <p:cNvPr id="4" name="Slide Number Placeholder 3"/>
          <p:cNvSpPr>
            <a:spLocks noGrp="1"/>
          </p:cNvSpPr>
          <p:nvPr>
            <p:ph type="sldNum" sz="quarter" idx="5"/>
          </p:nvPr>
        </p:nvSpPr>
        <p:spPr/>
        <p:txBody>
          <a:bodyPr/>
          <a:lstStyle/>
          <a:p>
            <a:fld id="{98D485E4-5349-41D2-87FF-ED5FA51E8C9C}" type="slidenum">
              <a:rPr lang="en-CA" smtClean="0"/>
              <a:t>3</a:t>
            </a:fld>
            <a:endParaRPr lang="en-CA"/>
          </a:p>
        </p:txBody>
      </p:sp>
    </p:spTree>
    <p:extLst>
      <p:ext uri="{BB962C8B-B14F-4D97-AF65-F5344CB8AC3E}">
        <p14:creationId xmlns:p14="http://schemas.microsoft.com/office/powerpoint/2010/main" val="301005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resentation Title No Image">
    <p:bg>
      <p:bgPr>
        <a:solidFill>
          <a:schemeClr val="accent1"/>
        </a:solidFill>
        <a:effectLst/>
      </p:bgPr>
    </p:bg>
    <p:spTree>
      <p:nvGrpSpPr>
        <p:cNvPr id="1" name=""/>
        <p:cNvGrpSpPr/>
        <p:nvPr/>
      </p:nvGrpSpPr>
      <p:grpSpPr>
        <a:xfrm>
          <a:off x="0" y="0"/>
          <a:ext cx="0" cy="0"/>
          <a:chOff x="0" y="0"/>
          <a:chExt cx="0" cy="0"/>
        </a:xfrm>
      </p:grpSpPr>
      <p:sp>
        <p:nvSpPr>
          <p:cNvPr id="20" name="Text Placeholder 3">
            <a:extLst>
              <a:ext uri="{FF2B5EF4-FFF2-40B4-BE49-F238E27FC236}">
                <a16:creationId xmlns:a16="http://schemas.microsoft.com/office/drawing/2014/main" id="{C76527A7-D65A-A0F4-307A-1991E4476363}"/>
              </a:ext>
            </a:extLst>
          </p:cNvPr>
          <p:cNvSpPr>
            <a:spLocks noGrp="1"/>
          </p:cNvSpPr>
          <p:nvPr>
            <p:ph type="body" sz="quarter" idx="11" hasCustomPrompt="1"/>
          </p:nvPr>
        </p:nvSpPr>
        <p:spPr>
          <a:xfrm>
            <a:off x="3071662" y="4581128"/>
            <a:ext cx="6768753" cy="914400"/>
          </a:xfrm>
          <a:prstGeom prst="rect">
            <a:avLst/>
          </a:prstGeom>
        </p:spPr>
        <p:txBody>
          <a:bodyPr lIns="0" tIns="0" rIns="0" bIns="0"/>
          <a:lstStyle>
            <a:lvl1pPr marL="0" indent="0">
              <a:buNone/>
              <a:defRPr sz="3000" baseline="0"/>
            </a:lvl1pPr>
            <a:lvl2pPr marL="457200" indent="0">
              <a:buNone/>
              <a:defRPr/>
            </a:lvl2pPr>
            <a:lvl3pPr marL="914400" indent="0">
              <a:buNone/>
              <a:defRPr/>
            </a:lvl3pPr>
            <a:lvl4pPr marL="1371600" indent="0">
              <a:buNone/>
              <a:defRPr/>
            </a:lvl4pPr>
            <a:lvl5pPr marL="1828800" indent="0">
              <a:buNone/>
              <a:defRPr/>
            </a:lvl5pPr>
          </a:lstStyle>
          <a:p>
            <a:pPr marL="0" indent="0">
              <a:buNone/>
            </a:pPr>
            <a:r>
              <a:rPr lang="en-CA"/>
              <a:t>Meeting Type</a:t>
            </a:r>
            <a:br>
              <a:rPr lang="en-CA"/>
            </a:br>
            <a:r>
              <a:rPr lang="en-CA"/>
              <a:t>Meeting Date</a:t>
            </a:r>
          </a:p>
        </p:txBody>
      </p:sp>
      <p:sp>
        <p:nvSpPr>
          <p:cNvPr id="21" name="Title 1">
            <a:extLst>
              <a:ext uri="{FF2B5EF4-FFF2-40B4-BE49-F238E27FC236}">
                <a16:creationId xmlns:a16="http://schemas.microsoft.com/office/drawing/2014/main" id="{9CDFC906-C766-B2B9-60C1-B6CA172BBE9D}"/>
              </a:ext>
            </a:extLst>
          </p:cNvPr>
          <p:cNvSpPr>
            <a:spLocks noGrp="1"/>
          </p:cNvSpPr>
          <p:nvPr>
            <p:ph type="title" hasCustomPrompt="1"/>
          </p:nvPr>
        </p:nvSpPr>
        <p:spPr>
          <a:xfrm>
            <a:off x="3071663" y="2147497"/>
            <a:ext cx="6768752" cy="1313531"/>
          </a:xfrm>
          <a:prstGeom prst="rect">
            <a:avLst/>
          </a:prstGeom>
        </p:spPr>
        <p:txBody>
          <a:bodyPr lIns="0" rIns="0" anchor="b" anchorCtr="0"/>
          <a:lstStyle>
            <a:lvl1pPr>
              <a:defRPr b="0">
                <a:latin typeface="+mj-lt"/>
              </a:defRPr>
            </a:lvl1pPr>
          </a:lstStyle>
          <a:p>
            <a:r>
              <a:rPr lang="en-US"/>
              <a:t>Project Name</a:t>
            </a:r>
            <a:endParaRPr lang="en-CA"/>
          </a:p>
        </p:txBody>
      </p:sp>
      <p:pic>
        <p:nvPicPr>
          <p:cNvPr id="2" name="Picture 1">
            <a:extLst>
              <a:ext uri="{FF2B5EF4-FFF2-40B4-BE49-F238E27FC236}">
                <a16:creationId xmlns:a16="http://schemas.microsoft.com/office/drawing/2014/main" id="{B870D503-BFDB-E359-9CF8-330525096F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5747" y="476672"/>
            <a:ext cx="2048107" cy="885800"/>
          </a:xfrm>
          <a:prstGeom prst="rect">
            <a:avLst/>
          </a:prstGeom>
        </p:spPr>
      </p:pic>
      <p:pic>
        <p:nvPicPr>
          <p:cNvPr id="3" name="Graphic 2">
            <a:extLst>
              <a:ext uri="{FF2B5EF4-FFF2-40B4-BE49-F238E27FC236}">
                <a16:creationId xmlns:a16="http://schemas.microsoft.com/office/drawing/2014/main" id="{D30F5C36-9291-B618-ECC6-E7F4543877D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7408" y="2168045"/>
            <a:ext cx="2007098" cy="3562599"/>
          </a:xfrm>
          <a:prstGeom prst="rect">
            <a:avLst/>
          </a:prstGeom>
        </p:spPr>
      </p:pic>
    </p:spTree>
    <p:extLst>
      <p:ext uri="{BB962C8B-B14F-4D97-AF65-F5344CB8AC3E}">
        <p14:creationId xmlns:p14="http://schemas.microsoft.com/office/powerpoint/2010/main" val="1754742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21B6A8"/>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6D186D5-B7BD-F6F7-4A85-420EE18AF065}"/>
              </a:ext>
            </a:extLst>
          </p:cNvPr>
          <p:cNvSpPr txBox="1">
            <a:spLocks/>
          </p:cNvSpPr>
          <p:nvPr userDrawn="1"/>
        </p:nvSpPr>
        <p:spPr>
          <a:xfrm>
            <a:off x="263352" y="620688"/>
            <a:ext cx="11665296" cy="5904655"/>
          </a:xfrm>
          <a:prstGeom prst="rect">
            <a:avLst/>
          </a:prstGeom>
        </p:spPr>
        <p:txBody>
          <a:bodyPr anchor="ctr"/>
          <a:lstStyle>
            <a:lvl1pPr algn="l" defTabSz="914400" rtl="0" eaLnBrk="1" latinLnBrk="0" hangingPunct="1">
              <a:lnSpc>
                <a:spcPct val="90000"/>
              </a:lnSpc>
              <a:spcBef>
                <a:spcPct val="0"/>
              </a:spcBef>
              <a:buNone/>
              <a:defRPr sz="6000" b="1" kern="1200">
                <a:solidFill>
                  <a:schemeClr val="bg1"/>
                </a:solidFill>
                <a:latin typeface="+mn-lt"/>
                <a:ea typeface="+mj-ea"/>
                <a:cs typeface="+mj-cs"/>
              </a:defRPr>
            </a:lvl1pPr>
          </a:lstStyle>
          <a:p>
            <a:pPr algn="ctr"/>
            <a:r>
              <a:rPr lang="en-CA" b="0">
                <a:latin typeface="+mj-lt"/>
              </a:rPr>
              <a:t>Divider Page</a:t>
            </a:r>
            <a:endParaRPr lang="en-CA"/>
          </a:p>
        </p:txBody>
      </p:sp>
      <p:sp>
        <p:nvSpPr>
          <p:cNvPr id="6" name="Rectangle 5">
            <a:extLst>
              <a:ext uri="{FF2B5EF4-FFF2-40B4-BE49-F238E27FC236}">
                <a16:creationId xmlns:a16="http://schemas.microsoft.com/office/drawing/2014/main" id="{F231CA46-0F61-E8CB-85C0-F937F9EF2D7D}"/>
              </a:ext>
            </a:extLst>
          </p:cNvPr>
          <p:cNvSpPr/>
          <p:nvPr userDrawn="1"/>
        </p:nvSpPr>
        <p:spPr>
          <a:xfrm>
            <a:off x="263352" y="260648"/>
            <a:ext cx="11644908" cy="6264696"/>
          </a:xfrm>
          <a:prstGeom prst="rect">
            <a:avLst/>
          </a:prstGeom>
          <a:noFill/>
          <a:ln w="762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5997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accent5"/>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31CA46-0F61-E8CB-85C0-F937F9EF2D7D}"/>
              </a:ext>
            </a:extLst>
          </p:cNvPr>
          <p:cNvSpPr/>
          <p:nvPr userDrawn="1"/>
        </p:nvSpPr>
        <p:spPr>
          <a:xfrm>
            <a:off x="263352" y="260648"/>
            <a:ext cx="11644908" cy="6264696"/>
          </a:xfrm>
          <a:prstGeom prst="rect">
            <a:avLst/>
          </a:prstGeom>
          <a:noFill/>
          <a:ln w="762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a:extLst>
              <a:ext uri="{FF2B5EF4-FFF2-40B4-BE49-F238E27FC236}">
                <a16:creationId xmlns:a16="http://schemas.microsoft.com/office/drawing/2014/main" id="{C76CB0F6-23F0-F66C-A632-8752FC0061E5}"/>
              </a:ext>
            </a:extLst>
          </p:cNvPr>
          <p:cNvSpPr txBox="1">
            <a:spLocks/>
          </p:cNvSpPr>
          <p:nvPr userDrawn="1"/>
        </p:nvSpPr>
        <p:spPr>
          <a:xfrm>
            <a:off x="263352" y="620688"/>
            <a:ext cx="11665296" cy="5904655"/>
          </a:xfrm>
          <a:prstGeom prst="rect">
            <a:avLst/>
          </a:prstGeom>
        </p:spPr>
        <p:txBody>
          <a:bodyPr anchor="ctr"/>
          <a:lstStyle>
            <a:lvl1pPr algn="l" defTabSz="914400" rtl="0" eaLnBrk="1" latinLnBrk="0" hangingPunct="1">
              <a:lnSpc>
                <a:spcPct val="90000"/>
              </a:lnSpc>
              <a:spcBef>
                <a:spcPct val="0"/>
              </a:spcBef>
              <a:buNone/>
              <a:defRPr sz="6000" b="1" kern="1200">
                <a:solidFill>
                  <a:schemeClr val="bg1"/>
                </a:solidFill>
                <a:latin typeface="+mn-lt"/>
                <a:ea typeface="+mj-ea"/>
                <a:cs typeface="+mj-cs"/>
              </a:defRPr>
            </a:lvl1pPr>
          </a:lstStyle>
          <a:p>
            <a:pPr algn="ctr"/>
            <a:r>
              <a:rPr lang="en-CA" b="0">
                <a:latin typeface="+mj-lt"/>
              </a:rPr>
              <a:t>Divider Page</a:t>
            </a:r>
            <a:endParaRPr lang="en-CA"/>
          </a:p>
        </p:txBody>
      </p:sp>
    </p:spTree>
    <p:extLst>
      <p:ext uri="{BB962C8B-B14F-4D97-AF65-F5344CB8AC3E}">
        <p14:creationId xmlns:p14="http://schemas.microsoft.com/office/powerpoint/2010/main" val="2272825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rgbClr val="2A6474"/>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31CA46-0F61-E8CB-85C0-F937F9EF2D7D}"/>
              </a:ext>
            </a:extLst>
          </p:cNvPr>
          <p:cNvSpPr/>
          <p:nvPr userDrawn="1"/>
        </p:nvSpPr>
        <p:spPr>
          <a:xfrm>
            <a:off x="263352" y="260648"/>
            <a:ext cx="11644908" cy="6264696"/>
          </a:xfrm>
          <a:prstGeom prst="rect">
            <a:avLst/>
          </a:prstGeom>
          <a:noFill/>
          <a:ln w="762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3">
            <a:extLst>
              <a:ext uri="{FF2B5EF4-FFF2-40B4-BE49-F238E27FC236}">
                <a16:creationId xmlns:a16="http://schemas.microsoft.com/office/drawing/2014/main" id="{0C643992-02FC-AFB2-058D-65ABAFD443D0}"/>
              </a:ext>
            </a:extLst>
          </p:cNvPr>
          <p:cNvSpPr txBox="1">
            <a:spLocks/>
          </p:cNvSpPr>
          <p:nvPr userDrawn="1"/>
        </p:nvSpPr>
        <p:spPr>
          <a:xfrm>
            <a:off x="263352" y="620688"/>
            <a:ext cx="11665296" cy="5904655"/>
          </a:xfrm>
          <a:prstGeom prst="rect">
            <a:avLst/>
          </a:prstGeom>
        </p:spPr>
        <p:txBody>
          <a:bodyPr anchor="ctr"/>
          <a:lstStyle>
            <a:lvl1pPr algn="l" defTabSz="914400" rtl="0" eaLnBrk="1" latinLnBrk="0" hangingPunct="1">
              <a:lnSpc>
                <a:spcPct val="90000"/>
              </a:lnSpc>
              <a:spcBef>
                <a:spcPct val="0"/>
              </a:spcBef>
              <a:buNone/>
              <a:defRPr sz="6000" b="1" kern="1200">
                <a:solidFill>
                  <a:schemeClr val="bg1"/>
                </a:solidFill>
                <a:latin typeface="+mn-lt"/>
                <a:ea typeface="+mj-ea"/>
                <a:cs typeface="+mj-cs"/>
              </a:defRPr>
            </a:lvl1pPr>
          </a:lstStyle>
          <a:p>
            <a:pPr algn="ctr"/>
            <a:r>
              <a:rPr lang="en-CA" b="0">
                <a:latin typeface="+mj-lt"/>
              </a:rPr>
              <a:t>Divider Page</a:t>
            </a:r>
            <a:endParaRPr lang="en-CA"/>
          </a:p>
        </p:txBody>
      </p:sp>
    </p:spTree>
    <p:extLst>
      <p:ext uri="{BB962C8B-B14F-4D97-AF65-F5344CB8AC3E}">
        <p14:creationId xmlns:p14="http://schemas.microsoft.com/office/powerpoint/2010/main" val="2694550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Agenda with Imag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CA6481F-429C-F534-2D0B-6AFC8C5B09E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990" b="-61"/>
          <a:stretch/>
        </p:blipFill>
        <p:spPr>
          <a:xfrm>
            <a:off x="0" y="0"/>
            <a:ext cx="12288688" cy="6879913"/>
          </a:xfrm>
          <a:prstGeom prst="rect">
            <a:avLst/>
          </a:prstGeom>
        </p:spPr>
      </p:pic>
      <p:sp>
        <p:nvSpPr>
          <p:cNvPr id="3" name="Rectangle 2">
            <a:extLst>
              <a:ext uri="{FF2B5EF4-FFF2-40B4-BE49-F238E27FC236}">
                <a16:creationId xmlns:a16="http://schemas.microsoft.com/office/drawing/2014/main" id="{B670A9D0-9C05-E49B-9179-97C139F7977B}"/>
              </a:ext>
            </a:extLst>
          </p:cNvPr>
          <p:cNvSpPr>
            <a:spLocks/>
          </p:cNvSpPr>
          <p:nvPr userDrawn="1"/>
        </p:nvSpPr>
        <p:spPr>
          <a:xfrm>
            <a:off x="991589" y="-1"/>
            <a:ext cx="508237" cy="27089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1">
            <a:extLst>
              <a:ext uri="{FF2B5EF4-FFF2-40B4-BE49-F238E27FC236}">
                <a16:creationId xmlns:a16="http://schemas.microsoft.com/office/drawing/2014/main" id="{91F3869A-4CC7-6D04-BD55-E6B1731AE2CD}"/>
              </a:ext>
            </a:extLst>
          </p:cNvPr>
          <p:cNvSpPr>
            <a:spLocks noGrp="1"/>
          </p:cNvSpPr>
          <p:nvPr>
            <p:ph type="title" hasCustomPrompt="1"/>
          </p:nvPr>
        </p:nvSpPr>
        <p:spPr>
          <a:xfrm>
            <a:off x="6888088" y="2703449"/>
            <a:ext cx="4752528" cy="1072997"/>
          </a:xfrm>
          <a:prstGeom prst="rect">
            <a:avLst/>
          </a:prstGeom>
          <a:noFill/>
        </p:spPr>
        <p:txBody>
          <a:bodyPr/>
          <a:lstStyle>
            <a:lvl1pPr>
              <a:defRPr sz="6000" b="0" baseline="0">
                <a:latin typeface="+mj-lt"/>
              </a:defRPr>
            </a:lvl1pPr>
          </a:lstStyle>
          <a:p>
            <a:r>
              <a:rPr lang="en-US"/>
              <a:t>Thank You</a:t>
            </a:r>
            <a:endParaRPr lang="en-CA"/>
          </a:p>
        </p:txBody>
      </p:sp>
      <p:sp>
        <p:nvSpPr>
          <p:cNvPr id="5" name="Text Placeholder 3">
            <a:extLst>
              <a:ext uri="{FF2B5EF4-FFF2-40B4-BE49-F238E27FC236}">
                <a16:creationId xmlns:a16="http://schemas.microsoft.com/office/drawing/2014/main" id="{418C863E-A52D-EE21-0552-FF0C16C34CE2}"/>
              </a:ext>
            </a:extLst>
          </p:cNvPr>
          <p:cNvSpPr>
            <a:spLocks noGrp="1"/>
          </p:cNvSpPr>
          <p:nvPr>
            <p:ph type="body" sz="quarter" idx="11" hasCustomPrompt="1"/>
          </p:nvPr>
        </p:nvSpPr>
        <p:spPr>
          <a:xfrm>
            <a:off x="1493640" y="2637906"/>
            <a:ext cx="2717336" cy="496598"/>
          </a:xfrm>
          <a:prstGeom prst="rect">
            <a:avLst/>
          </a:prstGeom>
        </p:spPr>
        <p:txBody>
          <a:bodyPr anchor="ctr"/>
          <a:lstStyle>
            <a:lvl1pPr marL="0" indent="0">
              <a:lnSpc>
                <a:spcPct val="100000"/>
              </a:lnSpc>
              <a:buFont typeface="+mj-lt"/>
              <a:buNone/>
              <a:defRPr sz="2000" b="1">
                <a:solidFill>
                  <a:schemeClr val="bg1"/>
                </a:solidFill>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en-US"/>
              <a:t>Contact Info</a:t>
            </a:r>
          </a:p>
        </p:txBody>
      </p:sp>
      <p:sp>
        <p:nvSpPr>
          <p:cNvPr id="6" name="Text Placeholder 3">
            <a:extLst>
              <a:ext uri="{FF2B5EF4-FFF2-40B4-BE49-F238E27FC236}">
                <a16:creationId xmlns:a16="http://schemas.microsoft.com/office/drawing/2014/main" id="{FFB27F9D-AE9C-2662-F974-0AED348D04E1}"/>
              </a:ext>
            </a:extLst>
          </p:cNvPr>
          <p:cNvSpPr>
            <a:spLocks noGrp="1"/>
          </p:cNvSpPr>
          <p:nvPr>
            <p:ph type="body" sz="quarter" idx="12" hasCustomPrompt="1"/>
          </p:nvPr>
        </p:nvSpPr>
        <p:spPr>
          <a:xfrm>
            <a:off x="1487488" y="4710288"/>
            <a:ext cx="2717336" cy="496598"/>
          </a:xfrm>
          <a:prstGeom prst="rect">
            <a:avLst/>
          </a:prstGeom>
        </p:spPr>
        <p:txBody>
          <a:bodyPr anchor="ctr"/>
          <a:lstStyle>
            <a:lvl1pPr marL="0" indent="0">
              <a:lnSpc>
                <a:spcPct val="100000"/>
              </a:lnSpc>
              <a:buFont typeface="+mj-lt"/>
              <a:buNone/>
              <a:defRPr sz="2000" b="1">
                <a:solidFill>
                  <a:schemeClr val="bg1"/>
                </a:solidFill>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en-US"/>
              <a:t>Email</a:t>
            </a:r>
          </a:p>
        </p:txBody>
      </p:sp>
      <p:sp>
        <p:nvSpPr>
          <p:cNvPr id="7" name="Rectangle 6">
            <a:extLst>
              <a:ext uri="{FF2B5EF4-FFF2-40B4-BE49-F238E27FC236}">
                <a16:creationId xmlns:a16="http://schemas.microsoft.com/office/drawing/2014/main" id="{3329EFA2-3CE1-A8B2-CFB2-A83F20928535}"/>
              </a:ext>
            </a:extLst>
          </p:cNvPr>
          <p:cNvSpPr>
            <a:spLocks/>
          </p:cNvSpPr>
          <p:nvPr userDrawn="1"/>
        </p:nvSpPr>
        <p:spPr>
          <a:xfrm>
            <a:off x="983432" y="5206887"/>
            <a:ext cx="504056" cy="16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25A3DA03-6330-F5B7-1B9A-823B50543AFF}"/>
              </a:ext>
            </a:extLst>
          </p:cNvPr>
          <p:cNvSpPr/>
          <p:nvPr userDrawn="1"/>
        </p:nvSpPr>
        <p:spPr>
          <a:xfrm>
            <a:off x="263352" y="260648"/>
            <a:ext cx="11644908" cy="6264696"/>
          </a:xfrm>
          <a:prstGeom prst="rect">
            <a:avLst/>
          </a:prstGeom>
          <a:noFill/>
          <a:ln w="762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78109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resentation Title with Image">
    <p:bg>
      <p:bgPr>
        <a:solidFill>
          <a:schemeClr val="accent1"/>
        </a:solidFill>
        <a:effectLst/>
      </p:bgPr>
    </p:bg>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F8C9F299-4F23-49E8-E248-E05D0E6B09DE}"/>
              </a:ext>
            </a:extLst>
          </p:cNvPr>
          <p:cNvSpPr>
            <a:spLocks noGrp="1"/>
          </p:cNvSpPr>
          <p:nvPr>
            <p:ph type="pic" sz="quarter" idx="12" hasCustomPrompt="1"/>
          </p:nvPr>
        </p:nvSpPr>
        <p:spPr>
          <a:xfrm>
            <a:off x="119336" y="116632"/>
            <a:ext cx="11953328" cy="3101245"/>
          </a:xfrm>
          <a:prstGeom prst="rect">
            <a:avLst/>
          </a:prstGeom>
        </p:spPr>
        <p:txBody>
          <a:bodyPr anchor="ctr"/>
          <a:lstStyle>
            <a:lvl1pPr marL="0" indent="0" algn="ctr">
              <a:buNone/>
              <a:defRPr/>
            </a:lvl1pPr>
          </a:lstStyle>
          <a:p>
            <a:r>
              <a:rPr lang="en-CA"/>
              <a:t>Click icon to add image.</a:t>
            </a:r>
          </a:p>
        </p:txBody>
      </p:sp>
      <p:sp>
        <p:nvSpPr>
          <p:cNvPr id="3" name="Text Placeholder 4">
            <a:extLst>
              <a:ext uri="{FF2B5EF4-FFF2-40B4-BE49-F238E27FC236}">
                <a16:creationId xmlns:a16="http://schemas.microsoft.com/office/drawing/2014/main" id="{9790D8CC-B739-AD5B-849B-560E339DAC62}"/>
              </a:ext>
            </a:extLst>
          </p:cNvPr>
          <p:cNvSpPr txBox="1">
            <a:spLocks/>
          </p:cNvSpPr>
          <p:nvPr userDrawn="1"/>
        </p:nvSpPr>
        <p:spPr>
          <a:xfrm>
            <a:off x="839416" y="5375900"/>
            <a:ext cx="7992890" cy="7930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CA" sz="1800"/>
          </a:p>
        </p:txBody>
      </p:sp>
      <p:pic>
        <p:nvPicPr>
          <p:cNvPr id="2" name="Picture 1">
            <a:extLst>
              <a:ext uri="{FF2B5EF4-FFF2-40B4-BE49-F238E27FC236}">
                <a16:creationId xmlns:a16="http://schemas.microsoft.com/office/drawing/2014/main" id="{E960B997-3FD0-D033-2718-44DABDD589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6400" y="5661248"/>
            <a:ext cx="2043256" cy="883702"/>
          </a:xfrm>
          <a:prstGeom prst="rect">
            <a:avLst/>
          </a:prstGeom>
        </p:spPr>
      </p:pic>
      <p:sp>
        <p:nvSpPr>
          <p:cNvPr id="4" name="Text Placeholder 3">
            <a:extLst>
              <a:ext uri="{FF2B5EF4-FFF2-40B4-BE49-F238E27FC236}">
                <a16:creationId xmlns:a16="http://schemas.microsoft.com/office/drawing/2014/main" id="{53A60502-A059-69C8-A38B-E5188B6B120A}"/>
              </a:ext>
            </a:extLst>
          </p:cNvPr>
          <p:cNvSpPr>
            <a:spLocks noGrp="1"/>
          </p:cNvSpPr>
          <p:nvPr>
            <p:ph type="body" sz="quarter" idx="11" hasCustomPrompt="1"/>
          </p:nvPr>
        </p:nvSpPr>
        <p:spPr>
          <a:xfrm>
            <a:off x="851537" y="5517232"/>
            <a:ext cx="6768753" cy="914400"/>
          </a:xfrm>
          <a:prstGeom prst="rect">
            <a:avLst/>
          </a:prstGeom>
        </p:spPr>
        <p:txBody>
          <a:bodyPr lIns="0" tIns="0" rIns="0" bIns="0"/>
          <a:lstStyle>
            <a:lvl1pPr marL="0" indent="0">
              <a:buNone/>
              <a:defRPr sz="3000" baseline="0"/>
            </a:lvl1pPr>
            <a:lvl2pPr marL="457200" indent="0">
              <a:buNone/>
              <a:defRPr/>
            </a:lvl2pPr>
            <a:lvl3pPr marL="914400" indent="0">
              <a:buNone/>
              <a:defRPr/>
            </a:lvl3pPr>
            <a:lvl4pPr marL="1371600" indent="0">
              <a:buNone/>
              <a:defRPr/>
            </a:lvl4pPr>
            <a:lvl5pPr marL="1828800" indent="0">
              <a:buNone/>
              <a:defRPr/>
            </a:lvl5pPr>
          </a:lstStyle>
          <a:p>
            <a:pPr marL="0" indent="0">
              <a:buNone/>
            </a:pPr>
            <a:r>
              <a:rPr lang="en-CA"/>
              <a:t>Meeting Type</a:t>
            </a:r>
            <a:br>
              <a:rPr lang="en-CA"/>
            </a:br>
            <a:r>
              <a:rPr lang="en-CA"/>
              <a:t>Meeting Date</a:t>
            </a:r>
          </a:p>
        </p:txBody>
      </p:sp>
      <p:sp>
        <p:nvSpPr>
          <p:cNvPr id="6" name="Title 1">
            <a:extLst>
              <a:ext uri="{FF2B5EF4-FFF2-40B4-BE49-F238E27FC236}">
                <a16:creationId xmlns:a16="http://schemas.microsoft.com/office/drawing/2014/main" id="{A3940F4E-25AD-093A-BED0-28B2F9DCB9F8}"/>
              </a:ext>
            </a:extLst>
          </p:cNvPr>
          <p:cNvSpPr>
            <a:spLocks noGrp="1"/>
          </p:cNvSpPr>
          <p:nvPr>
            <p:ph type="title" hasCustomPrompt="1"/>
          </p:nvPr>
        </p:nvSpPr>
        <p:spPr>
          <a:xfrm>
            <a:off x="851538" y="3267597"/>
            <a:ext cx="6768752" cy="1313531"/>
          </a:xfrm>
          <a:prstGeom prst="rect">
            <a:avLst/>
          </a:prstGeom>
        </p:spPr>
        <p:txBody>
          <a:bodyPr lIns="0" rIns="0" anchor="b" anchorCtr="0"/>
          <a:lstStyle>
            <a:lvl1pPr>
              <a:defRPr b="0">
                <a:latin typeface="+mj-lt"/>
              </a:defRPr>
            </a:lvl1pPr>
          </a:lstStyle>
          <a:p>
            <a:r>
              <a:rPr lang="en-US"/>
              <a:t>Project Name</a:t>
            </a:r>
            <a:endParaRPr lang="en-CA"/>
          </a:p>
        </p:txBody>
      </p:sp>
    </p:spTree>
    <p:extLst>
      <p:ext uri="{BB962C8B-B14F-4D97-AF65-F5344CB8AC3E}">
        <p14:creationId xmlns:p14="http://schemas.microsoft.com/office/powerpoint/2010/main" val="51770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34962" y="908720"/>
            <a:ext cx="11521677" cy="5112568"/>
          </a:xfrm>
          <a:prstGeom prst="rect">
            <a:avLst/>
          </a:prstGeom>
        </p:spPr>
        <p:txBody>
          <a:bodyPr/>
          <a:lstStyle>
            <a:lvl1pPr>
              <a:lnSpc>
                <a:spcPct val="100000"/>
              </a:lnSpc>
              <a:defRPr sz="2800"/>
            </a:lvl1pPr>
            <a:lvl2pPr>
              <a:lnSpc>
                <a:spcPct val="100000"/>
              </a:lnSpc>
              <a:defRPr/>
            </a:lvl2pPr>
            <a:lvl3pPr marL="914400" indent="0">
              <a:lnSpc>
                <a:spcPct val="100000"/>
              </a:lnSpc>
              <a:buNone/>
              <a:defRPr/>
            </a:lvl3pPr>
            <a:lvl4pPr marL="1371600" indent="0">
              <a:lnSpc>
                <a:spcPct val="100000"/>
              </a:lnSpc>
              <a:buNone/>
              <a:defRPr/>
            </a:lvl4pPr>
            <a:lvl5pPr>
              <a:lnSpc>
                <a:spcPct val="100000"/>
              </a:lnSpc>
              <a:defRPr/>
            </a:lvl5pPr>
          </a:lstStyle>
          <a:p>
            <a:pPr lvl="0"/>
            <a:r>
              <a:rPr lang="en-US"/>
              <a:t>Click to edit Master text styles</a:t>
            </a:r>
          </a:p>
          <a:p>
            <a:pPr lvl="1"/>
            <a:r>
              <a:rPr lang="en-US"/>
              <a:t>Content A</a:t>
            </a:r>
          </a:p>
          <a:p>
            <a:pPr lvl="1"/>
            <a:r>
              <a:rPr lang="en-US"/>
              <a:t>Content B</a:t>
            </a:r>
          </a:p>
          <a:p>
            <a:pPr lvl="1"/>
            <a:r>
              <a:rPr lang="en-US"/>
              <a:t>Content C</a:t>
            </a:r>
          </a:p>
          <a:p>
            <a:pPr lvl="1"/>
            <a:r>
              <a:rPr lang="en-US"/>
              <a:t>Content D</a:t>
            </a:r>
          </a:p>
          <a:p>
            <a:pPr lvl="1"/>
            <a:r>
              <a:rPr lang="en-US"/>
              <a:t>Content E</a:t>
            </a:r>
          </a:p>
        </p:txBody>
      </p:sp>
      <p:sp>
        <p:nvSpPr>
          <p:cNvPr id="4" name="Title Placeholder 1">
            <a:extLst>
              <a:ext uri="{FF2B5EF4-FFF2-40B4-BE49-F238E27FC236}">
                <a16:creationId xmlns:a16="http://schemas.microsoft.com/office/drawing/2014/main" id="{2D61A30E-9C6D-F713-CA4E-B6B6D317F6AB}"/>
              </a:ext>
            </a:extLst>
          </p:cNvPr>
          <p:cNvSpPr>
            <a:spLocks noGrp="1" noChangeAspect="1"/>
          </p:cNvSpPr>
          <p:nvPr>
            <p:ph type="title"/>
          </p:nvPr>
        </p:nvSpPr>
        <p:spPr>
          <a:xfrm>
            <a:off x="0" y="0"/>
            <a:ext cx="12192000" cy="533205"/>
          </a:xfrm>
          <a:prstGeom prst="rect">
            <a:avLst/>
          </a:prstGeom>
          <a:solidFill>
            <a:schemeClr val="accent1"/>
          </a:solidFill>
        </p:spPr>
        <p:txBody>
          <a:bodyPr vert="horz" wrap="none" lIns="324000" tIns="108000" rIns="324000" bIns="108000" rtlCol="0" anchor="t" anchorCtr="0">
            <a:noAutofit/>
          </a:bodyPr>
          <a:lstStyle/>
          <a:p>
            <a:r>
              <a:rPr lang="en-US"/>
              <a:t> Click to edit Master title style</a:t>
            </a:r>
            <a:endParaRPr lang="en-CA"/>
          </a:p>
        </p:txBody>
      </p:sp>
    </p:spTree>
    <p:extLst>
      <p:ext uri="{BB962C8B-B14F-4D97-AF65-F5344CB8AC3E}">
        <p14:creationId xmlns:p14="http://schemas.microsoft.com/office/powerpoint/2010/main" val="2970981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genda with Image">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288F319-85C8-D295-1106-368507D2E0F4}"/>
              </a:ext>
            </a:extLst>
          </p:cNvPr>
          <p:cNvSpPr>
            <a:spLocks noGrp="1"/>
          </p:cNvSpPr>
          <p:nvPr>
            <p:ph type="pic" sz="quarter" idx="12" hasCustomPrompt="1"/>
          </p:nvPr>
        </p:nvSpPr>
        <p:spPr>
          <a:xfrm>
            <a:off x="4511824" y="0"/>
            <a:ext cx="7680176" cy="6857999"/>
          </a:xfrm>
          <a:prstGeom prst="rect">
            <a:avLst/>
          </a:prstGeom>
          <a:solidFill>
            <a:schemeClr val="bg1">
              <a:lumMod val="95000"/>
            </a:schemeClr>
          </a:solidFill>
        </p:spPr>
        <p:txBody>
          <a:bodyPr anchor="ctr"/>
          <a:lstStyle>
            <a:lvl1pPr marL="0" indent="0" algn="ctr">
              <a:buNone/>
              <a:defRPr/>
            </a:lvl1pPr>
          </a:lstStyle>
          <a:p>
            <a:r>
              <a:rPr lang="en-CA"/>
              <a:t>Click icon to add image.</a:t>
            </a:r>
          </a:p>
        </p:txBody>
      </p:sp>
      <p:sp>
        <p:nvSpPr>
          <p:cNvPr id="5" name="Rectangle 4">
            <a:extLst>
              <a:ext uri="{FF2B5EF4-FFF2-40B4-BE49-F238E27FC236}">
                <a16:creationId xmlns:a16="http://schemas.microsoft.com/office/drawing/2014/main" id="{720AFE64-2096-132C-432E-FF7D43278867}"/>
              </a:ext>
            </a:extLst>
          </p:cNvPr>
          <p:cNvSpPr/>
          <p:nvPr userDrawn="1"/>
        </p:nvSpPr>
        <p:spPr>
          <a:xfrm>
            <a:off x="0" y="1628800"/>
            <a:ext cx="5242801" cy="5229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5F5C8EF5-BC40-F853-4C9C-8BA5F4DEFF53}"/>
              </a:ext>
            </a:extLst>
          </p:cNvPr>
          <p:cNvSpPr>
            <a:spLocks noGrp="1"/>
          </p:cNvSpPr>
          <p:nvPr>
            <p:ph type="title" hasCustomPrompt="1"/>
          </p:nvPr>
        </p:nvSpPr>
        <p:spPr>
          <a:xfrm>
            <a:off x="263352" y="332657"/>
            <a:ext cx="3960440" cy="936104"/>
          </a:xfrm>
          <a:prstGeom prst="rect">
            <a:avLst/>
          </a:prstGeom>
          <a:noFill/>
        </p:spPr>
        <p:txBody>
          <a:bodyPr/>
          <a:lstStyle>
            <a:lvl1pPr>
              <a:defRPr sz="4400" b="0">
                <a:solidFill>
                  <a:srgbClr val="00A76D"/>
                </a:solidFill>
                <a:latin typeface="+mj-lt"/>
              </a:defRPr>
            </a:lvl1pPr>
          </a:lstStyle>
          <a:p>
            <a:r>
              <a:rPr lang="en-US"/>
              <a:t>Agenda</a:t>
            </a:r>
            <a:endParaRPr lang="en-CA"/>
          </a:p>
        </p:txBody>
      </p:sp>
      <p:sp>
        <p:nvSpPr>
          <p:cNvPr id="3" name="Text Placeholder 3">
            <a:extLst>
              <a:ext uri="{FF2B5EF4-FFF2-40B4-BE49-F238E27FC236}">
                <a16:creationId xmlns:a16="http://schemas.microsoft.com/office/drawing/2014/main" id="{0FA8E075-D648-3E66-8515-20AD188DC67F}"/>
              </a:ext>
            </a:extLst>
          </p:cNvPr>
          <p:cNvSpPr>
            <a:spLocks noGrp="1"/>
          </p:cNvSpPr>
          <p:nvPr>
            <p:ph type="body" sz="quarter" idx="10" hasCustomPrompt="1"/>
          </p:nvPr>
        </p:nvSpPr>
        <p:spPr>
          <a:xfrm>
            <a:off x="263352" y="1916832"/>
            <a:ext cx="4752527" cy="4824536"/>
          </a:xfrm>
          <a:prstGeom prst="rect">
            <a:avLst/>
          </a:prstGeom>
        </p:spPr>
        <p:txBody>
          <a:bodyPr/>
          <a:lstStyle>
            <a:lvl1pPr marL="514350" indent="-514350">
              <a:lnSpc>
                <a:spcPct val="100000"/>
              </a:lnSpc>
              <a:buFont typeface="+mj-lt"/>
              <a:buAutoNum type="arabicPeriod"/>
              <a:defRPr sz="2000" b="1">
                <a:solidFill>
                  <a:schemeClr val="bg1"/>
                </a:solidFill>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en-US"/>
              <a:t>Content A</a:t>
            </a:r>
          </a:p>
          <a:p>
            <a:pPr lvl="0"/>
            <a:r>
              <a:rPr lang="en-US"/>
              <a:t>Content B</a:t>
            </a:r>
          </a:p>
          <a:p>
            <a:pPr lvl="0"/>
            <a:r>
              <a:rPr lang="en-US"/>
              <a:t>Content C</a:t>
            </a:r>
          </a:p>
          <a:p>
            <a:pPr lvl="0"/>
            <a:r>
              <a:rPr lang="en-US"/>
              <a:t>Content D</a:t>
            </a:r>
          </a:p>
          <a:p>
            <a:pPr lvl="0"/>
            <a:r>
              <a:rPr lang="en-US"/>
              <a:t>Content E</a:t>
            </a:r>
          </a:p>
        </p:txBody>
      </p:sp>
    </p:spTree>
    <p:extLst>
      <p:ext uri="{BB962C8B-B14F-4D97-AF65-F5344CB8AC3E}">
        <p14:creationId xmlns:p14="http://schemas.microsoft.com/office/powerpoint/2010/main" val="3297840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with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0AFE64-2096-132C-432E-FF7D43278867}"/>
              </a:ext>
            </a:extLst>
          </p:cNvPr>
          <p:cNvSpPr/>
          <p:nvPr userDrawn="1"/>
        </p:nvSpPr>
        <p:spPr>
          <a:xfrm>
            <a:off x="6253800" y="-2873"/>
            <a:ext cx="52428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itle 1">
            <a:extLst>
              <a:ext uri="{FF2B5EF4-FFF2-40B4-BE49-F238E27FC236}">
                <a16:creationId xmlns:a16="http://schemas.microsoft.com/office/drawing/2014/main" id="{4CCB7E91-77AA-4D12-9DCD-379983073326}"/>
              </a:ext>
            </a:extLst>
          </p:cNvPr>
          <p:cNvSpPr>
            <a:spLocks noGrp="1"/>
          </p:cNvSpPr>
          <p:nvPr>
            <p:ph type="title" hasCustomPrompt="1"/>
          </p:nvPr>
        </p:nvSpPr>
        <p:spPr>
          <a:xfrm>
            <a:off x="419685" y="405633"/>
            <a:ext cx="3816424" cy="791119"/>
          </a:xfrm>
          <a:prstGeom prst="rect">
            <a:avLst/>
          </a:prstGeom>
          <a:noFill/>
        </p:spPr>
        <p:txBody>
          <a:bodyPr/>
          <a:lstStyle>
            <a:lvl1pPr>
              <a:defRPr sz="4400" b="0">
                <a:solidFill>
                  <a:srgbClr val="00A76D"/>
                </a:solidFill>
                <a:latin typeface="+mj-lt"/>
              </a:defRPr>
            </a:lvl1pPr>
          </a:lstStyle>
          <a:p>
            <a:r>
              <a:rPr lang="en-US"/>
              <a:t>Agenda</a:t>
            </a:r>
            <a:endParaRPr lang="en-CA"/>
          </a:p>
        </p:txBody>
      </p:sp>
      <p:sp>
        <p:nvSpPr>
          <p:cNvPr id="4" name="Picture Placeholder 3">
            <a:extLst>
              <a:ext uri="{FF2B5EF4-FFF2-40B4-BE49-F238E27FC236}">
                <a16:creationId xmlns:a16="http://schemas.microsoft.com/office/drawing/2014/main" id="{B54A0987-C161-AA6C-5BCC-EC0F62851A7C}"/>
              </a:ext>
            </a:extLst>
          </p:cNvPr>
          <p:cNvSpPr>
            <a:spLocks noGrp="1"/>
          </p:cNvSpPr>
          <p:nvPr>
            <p:ph type="pic" sz="quarter" idx="12" hasCustomPrompt="1"/>
          </p:nvPr>
        </p:nvSpPr>
        <p:spPr>
          <a:xfrm>
            <a:off x="438196" y="1290442"/>
            <a:ext cx="11058406" cy="3722734"/>
          </a:xfrm>
          <a:prstGeom prst="rect">
            <a:avLst/>
          </a:prstGeom>
          <a:solidFill>
            <a:schemeClr val="bg1">
              <a:lumMod val="95000"/>
            </a:schemeClr>
          </a:solidFill>
        </p:spPr>
        <p:txBody>
          <a:bodyPr anchor="ctr"/>
          <a:lstStyle>
            <a:lvl1pPr marL="0" indent="0" algn="ctr">
              <a:buNone/>
              <a:defRPr/>
            </a:lvl1pPr>
          </a:lstStyle>
          <a:p>
            <a:r>
              <a:rPr lang="en-CA"/>
              <a:t>Click icon to add image.</a:t>
            </a:r>
          </a:p>
        </p:txBody>
      </p:sp>
      <p:sp>
        <p:nvSpPr>
          <p:cNvPr id="8" name="Text Placeholder 3">
            <a:extLst>
              <a:ext uri="{FF2B5EF4-FFF2-40B4-BE49-F238E27FC236}">
                <a16:creationId xmlns:a16="http://schemas.microsoft.com/office/drawing/2014/main" id="{DCE4D050-1D94-7634-8356-0F15EB1F1573}"/>
              </a:ext>
            </a:extLst>
          </p:cNvPr>
          <p:cNvSpPr>
            <a:spLocks noGrp="1"/>
          </p:cNvSpPr>
          <p:nvPr>
            <p:ph type="body" sz="quarter" idx="10" hasCustomPrompt="1"/>
          </p:nvPr>
        </p:nvSpPr>
        <p:spPr>
          <a:xfrm>
            <a:off x="404623" y="5247783"/>
            <a:ext cx="2717336" cy="496598"/>
          </a:xfrm>
          <a:prstGeom prst="rect">
            <a:avLst/>
          </a:prstGeom>
        </p:spPr>
        <p:txBody>
          <a:bodyPr lIns="252000"/>
          <a:lstStyle>
            <a:lvl1pPr marL="514350" indent="-514350">
              <a:lnSpc>
                <a:spcPct val="100000"/>
              </a:lnSpc>
              <a:buFont typeface="+mj-lt"/>
              <a:buAutoNum type="arabicPeriod"/>
              <a:defRPr sz="2000" b="1"/>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en-US"/>
              <a:t>Insert agenda</a:t>
            </a:r>
          </a:p>
        </p:txBody>
      </p:sp>
      <p:sp>
        <p:nvSpPr>
          <p:cNvPr id="12" name="Text Placeholder 3">
            <a:extLst>
              <a:ext uri="{FF2B5EF4-FFF2-40B4-BE49-F238E27FC236}">
                <a16:creationId xmlns:a16="http://schemas.microsoft.com/office/drawing/2014/main" id="{224B7E2A-F73D-3692-3697-44F632E315ED}"/>
              </a:ext>
            </a:extLst>
          </p:cNvPr>
          <p:cNvSpPr>
            <a:spLocks noGrp="1"/>
          </p:cNvSpPr>
          <p:nvPr>
            <p:ph type="body" sz="quarter" idx="13" hasCustomPrompt="1"/>
          </p:nvPr>
        </p:nvSpPr>
        <p:spPr>
          <a:xfrm>
            <a:off x="3287618" y="5247783"/>
            <a:ext cx="2664294" cy="496598"/>
          </a:xfrm>
          <a:prstGeom prst="rect">
            <a:avLst/>
          </a:prstGeom>
        </p:spPr>
        <p:txBody>
          <a:bodyPr lIns="252000"/>
          <a:lstStyle>
            <a:lvl1pPr marL="514350" indent="-514350">
              <a:lnSpc>
                <a:spcPct val="100000"/>
              </a:lnSpc>
              <a:buFont typeface="+mj-lt"/>
              <a:buAutoNum type="arabicPeriod" startAt="2"/>
              <a:defRPr sz="2000" b="1"/>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en-US"/>
              <a:t>Insert agenda</a:t>
            </a:r>
          </a:p>
        </p:txBody>
      </p:sp>
      <p:sp>
        <p:nvSpPr>
          <p:cNvPr id="13" name="Text Placeholder 3">
            <a:extLst>
              <a:ext uri="{FF2B5EF4-FFF2-40B4-BE49-F238E27FC236}">
                <a16:creationId xmlns:a16="http://schemas.microsoft.com/office/drawing/2014/main" id="{3EF717EA-B377-2E48-888D-FD9F5C96921F}"/>
              </a:ext>
            </a:extLst>
          </p:cNvPr>
          <p:cNvSpPr>
            <a:spLocks noGrp="1"/>
          </p:cNvSpPr>
          <p:nvPr>
            <p:ph type="body" sz="quarter" idx="14" hasCustomPrompt="1"/>
          </p:nvPr>
        </p:nvSpPr>
        <p:spPr>
          <a:xfrm>
            <a:off x="6113522" y="5255241"/>
            <a:ext cx="2514442" cy="496598"/>
          </a:xfrm>
          <a:prstGeom prst="rect">
            <a:avLst/>
          </a:prstGeom>
        </p:spPr>
        <p:txBody>
          <a:bodyPr lIns="252000"/>
          <a:lstStyle>
            <a:lvl1pPr marL="514350" indent="-514350">
              <a:lnSpc>
                <a:spcPct val="100000"/>
              </a:lnSpc>
              <a:buFont typeface="+mj-lt"/>
              <a:buAutoNum type="arabicPeriod" startAt="3"/>
              <a:defRPr sz="2000" b="1">
                <a:solidFill>
                  <a:schemeClr val="bg1"/>
                </a:solidFill>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en-US"/>
              <a:t>Insert agenda</a:t>
            </a:r>
          </a:p>
        </p:txBody>
      </p:sp>
      <p:sp>
        <p:nvSpPr>
          <p:cNvPr id="14" name="Text Placeholder 3">
            <a:extLst>
              <a:ext uri="{FF2B5EF4-FFF2-40B4-BE49-F238E27FC236}">
                <a16:creationId xmlns:a16="http://schemas.microsoft.com/office/drawing/2014/main" id="{1B4B4889-6084-E906-2D2D-6452C03F6BF6}"/>
              </a:ext>
            </a:extLst>
          </p:cNvPr>
          <p:cNvSpPr>
            <a:spLocks noGrp="1"/>
          </p:cNvSpPr>
          <p:nvPr>
            <p:ph type="body" sz="quarter" idx="15" hasCustomPrompt="1"/>
          </p:nvPr>
        </p:nvSpPr>
        <p:spPr>
          <a:xfrm>
            <a:off x="8808506" y="5255241"/>
            <a:ext cx="2688095" cy="496598"/>
          </a:xfrm>
          <a:prstGeom prst="rect">
            <a:avLst/>
          </a:prstGeom>
        </p:spPr>
        <p:txBody>
          <a:bodyPr lIns="252000"/>
          <a:lstStyle>
            <a:lvl1pPr marL="514350" indent="-514350">
              <a:lnSpc>
                <a:spcPct val="100000"/>
              </a:lnSpc>
              <a:buFont typeface="+mj-lt"/>
              <a:buAutoNum type="arabicPeriod" startAt="4"/>
              <a:defRPr sz="2000" b="1">
                <a:solidFill>
                  <a:schemeClr val="bg1"/>
                </a:solidFill>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en-US"/>
              <a:t>Insert agenda</a:t>
            </a:r>
          </a:p>
        </p:txBody>
      </p:sp>
    </p:spTree>
    <p:extLst>
      <p:ext uri="{BB962C8B-B14F-4D97-AF65-F5344CB8AC3E}">
        <p14:creationId xmlns:p14="http://schemas.microsoft.com/office/powerpoint/2010/main" val="202932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Page">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A73A2DB-76D3-F7AC-3B96-C8466423B50B}"/>
              </a:ext>
            </a:extLst>
          </p:cNvPr>
          <p:cNvSpPr>
            <a:spLocks noGrp="1"/>
          </p:cNvSpPr>
          <p:nvPr>
            <p:ph idx="1"/>
          </p:nvPr>
        </p:nvSpPr>
        <p:spPr>
          <a:xfrm>
            <a:off x="335359" y="836711"/>
            <a:ext cx="11490541" cy="51845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Title Placeholder 1">
            <a:extLst>
              <a:ext uri="{FF2B5EF4-FFF2-40B4-BE49-F238E27FC236}">
                <a16:creationId xmlns:a16="http://schemas.microsoft.com/office/drawing/2014/main" id="{259E72DA-5AC1-455C-DBEF-26A2D915659C}"/>
              </a:ext>
            </a:extLst>
          </p:cNvPr>
          <p:cNvSpPr>
            <a:spLocks noGrp="1" noChangeAspect="1"/>
          </p:cNvSpPr>
          <p:nvPr>
            <p:ph type="title"/>
          </p:nvPr>
        </p:nvSpPr>
        <p:spPr>
          <a:xfrm>
            <a:off x="0" y="0"/>
            <a:ext cx="12192000" cy="533205"/>
          </a:xfrm>
          <a:prstGeom prst="rect">
            <a:avLst/>
          </a:prstGeom>
          <a:solidFill>
            <a:schemeClr val="accent1"/>
          </a:solidFill>
        </p:spPr>
        <p:txBody>
          <a:bodyPr vert="horz" wrap="none" lIns="324000" tIns="108000" rIns="324000" bIns="108000" rtlCol="0" anchor="t" anchorCtr="0">
            <a:noAutofit/>
          </a:bodyPr>
          <a:lstStyle/>
          <a:p>
            <a:r>
              <a:rPr lang="en-US"/>
              <a:t> Click to edit Master title style</a:t>
            </a:r>
            <a:endParaRPr lang="en-CA"/>
          </a:p>
        </p:txBody>
      </p:sp>
    </p:spTree>
    <p:extLst>
      <p:ext uri="{BB962C8B-B14F-4D97-AF65-F5344CB8AC3E}">
        <p14:creationId xmlns:p14="http://schemas.microsoft.com/office/powerpoint/2010/main" val="365371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ext Page Image">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A73A2DB-76D3-F7AC-3B96-C8466423B50B}"/>
              </a:ext>
            </a:extLst>
          </p:cNvPr>
          <p:cNvSpPr>
            <a:spLocks noGrp="1"/>
          </p:cNvSpPr>
          <p:nvPr>
            <p:ph idx="1"/>
          </p:nvPr>
        </p:nvSpPr>
        <p:spPr>
          <a:xfrm>
            <a:off x="335359" y="836711"/>
            <a:ext cx="5184577" cy="51845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6" name="Picture Placeholder 3">
            <a:extLst>
              <a:ext uri="{FF2B5EF4-FFF2-40B4-BE49-F238E27FC236}">
                <a16:creationId xmlns:a16="http://schemas.microsoft.com/office/drawing/2014/main" id="{DCC28B6B-6A29-0BA7-3AA0-9D769513661E}"/>
              </a:ext>
            </a:extLst>
          </p:cNvPr>
          <p:cNvSpPr>
            <a:spLocks noGrp="1"/>
          </p:cNvSpPr>
          <p:nvPr>
            <p:ph type="pic" sz="quarter" idx="13" hasCustomPrompt="1"/>
          </p:nvPr>
        </p:nvSpPr>
        <p:spPr>
          <a:xfrm>
            <a:off x="5735960" y="836710"/>
            <a:ext cx="6081961" cy="5184577"/>
          </a:xfrm>
          <a:prstGeom prst="rect">
            <a:avLst/>
          </a:prstGeom>
          <a:solidFill>
            <a:schemeClr val="bg1">
              <a:lumMod val="95000"/>
            </a:schemeClr>
          </a:solidFill>
        </p:spPr>
        <p:txBody>
          <a:bodyPr anchor="ctr"/>
          <a:lstStyle>
            <a:lvl1pPr marL="0" indent="0" algn="ctr">
              <a:buNone/>
              <a:defRPr/>
            </a:lvl1pPr>
          </a:lstStyle>
          <a:p>
            <a:r>
              <a:rPr lang="en-CA"/>
              <a:t>Click icon to add image.</a:t>
            </a:r>
          </a:p>
        </p:txBody>
      </p:sp>
      <p:sp>
        <p:nvSpPr>
          <p:cNvPr id="3" name="Title Placeholder 1">
            <a:extLst>
              <a:ext uri="{FF2B5EF4-FFF2-40B4-BE49-F238E27FC236}">
                <a16:creationId xmlns:a16="http://schemas.microsoft.com/office/drawing/2014/main" id="{A527FC38-5BEA-752E-A76E-040414CBCF2E}"/>
              </a:ext>
            </a:extLst>
          </p:cNvPr>
          <p:cNvSpPr>
            <a:spLocks noGrp="1" noChangeAspect="1"/>
          </p:cNvSpPr>
          <p:nvPr>
            <p:ph type="title"/>
          </p:nvPr>
        </p:nvSpPr>
        <p:spPr>
          <a:xfrm>
            <a:off x="0" y="0"/>
            <a:ext cx="12192000" cy="533205"/>
          </a:xfrm>
          <a:prstGeom prst="rect">
            <a:avLst/>
          </a:prstGeom>
          <a:solidFill>
            <a:schemeClr val="accent1"/>
          </a:solidFill>
        </p:spPr>
        <p:txBody>
          <a:bodyPr vert="horz" wrap="none" lIns="324000" tIns="108000" rIns="324000" bIns="108000" rtlCol="0" anchor="t" anchorCtr="0">
            <a:noAutofit/>
          </a:bodyPr>
          <a:lstStyle/>
          <a:p>
            <a:r>
              <a:rPr lang="en-US"/>
              <a:t> Click to edit Master title style</a:t>
            </a:r>
            <a:endParaRPr lang="en-CA"/>
          </a:p>
        </p:txBody>
      </p:sp>
    </p:spTree>
    <p:extLst>
      <p:ext uri="{BB962C8B-B14F-4D97-AF65-F5344CB8AC3E}">
        <p14:creationId xmlns:p14="http://schemas.microsoft.com/office/powerpoint/2010/main" val="413176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ext Page Images">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A73A2DB-76D3-F7AC-3B96-C8466423B50B}"/>
              </a:ext>
            </a:extLst>
          </p:cNvPr>
          <p:cNvSpPr>
            <a:spLocks noGrp="1"/>
          </p:cNvSpPr>
          <p:nvPr>
            <p:ph idx="1"/>
          </p:nvPr>
        </p:nvSpPr>
        <p:spPr>
          <a:xfrm>
            <a:off x="335359" y="836711"/>
            <a:ext cx="4968553" cy="51845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6" name="Picture Placeholder 3">
            <a:extLst>
              <a:ext uri="{FF2B5EF4-FFF2-40B4-BE49-F238E27FC236}">
                <a16:creationId xmlns:a16="http://schemas.microsoft.com/office/drawing/2014/main" id="{DCC28B6B-6A29-0BA7-3AA0-9D769513661E}"/>
              </a:ext>
            </a:extLst>
          </p:cNvPr>
          <p:cNvSpPr>
            <a:spLocks noGrp="1"/>
          </p:cNvSpPr>
          <p:nvPr>
            <p:ph type="pic" sz="quarter" idx="13" hasCustomPrompt="1"/>
          </p:nvPr>
        </p:nvSpPr>
        <p:spPr>
          <a:xfrm>
            <a:off x="8738333" y="836710"/>
            <a:ext cx="3057625" cy="6021290"/>
          </a:xfrm>
          <a:prstGeom prst="rect">
            <a:avLst/>
          </a:prstGeom>
          <a:solidFill>
            <a:schemeClr val="bg1">
              <a:lumMod val="95000"/>
            </a:schemeClr>
          </a:solidFill>
        </p:spPr>
        <p:txBody>
          <a:bodyPr anchor="ctr"/>
          <a:lstStyle>
            <a:lvl1pPr marL="0" indent="0" algn="ctr">
              <a:buNone/>
              <a:defRPr/>
            </a:lvl1pPr>
          </a:lstStyle>
          <a:p>
            <a:r>
              <a:rPr lang="en-CA"/>
              <a:t>Click icon to add image.</a:t>
            </a:r>
          </a:p>
        </p:txBody>
      </p:sp>
      <p:sp>
        <p:nvSpPr>
          <p:cNvPr id="8" name="Picture Placeholder 3">
            <a:extLst>
              <a:ext uri="{FF2B5EF4-FFF2-40B4-BE49-F238E27FC236}">
                <a16:creationId xmlns:a16="http://schemas.microsoft.com/office/drawing/2014/main" id="{99FA48CD-0B94-B982-6D22-0E7FB6E4004B}"/>
              </a:ext>
            </a:extLst>
          </p:cNvPr>
          <p:cNvSpPr>
            <a:spLocks noGrp="1"/>
          </p:cNvSpPr>
          <p:nvPr>
            <p:ph type="pic" sz="quarter" idx="14" hasCustomPrompt="1"/>
          </p:nvPr>
        </p:nvSpPr>
        <p:spPr>
          <a:xfrm>
            <a:off x="5504001" y="3312368"/>
            <a:ext cx="3057625" cy="3545632"/>
          </a:xfrm>
          <a:prstGeom prst="rect">
            <a:avLst/>
          </a:prstGeom>
          <a:solidFill>
            <a:schemeClr val="bg1">
              <a:lumMod val="95000"/>
            </a:schemeClr>
          </a:solidFill>
        </p:spPr>
        <p:txBody>
          <a:bodyPr anchor="ctr"/>
          <a:lstStyle>
            <a:lvl1pPr marL="0" indent="0" algn="ctr">
              <a:buNone/>
              <a:defRPr/>
            </a:lvl1pPr>
          </a:lstStyle>
          <a:p>
            <a:r>
              <a:rPr lang="en-CA"/>
              <a:t>Click icon to add image.</a:t>
            </a:r>
          </a:p>
        </p:txBody>
      </p:sp>
      <p:sp>
        <p:nvSpPr>
          <p:cNvPr id="9" name="Picture Placeholder 3">
            <a:extLst>
              <a:ext uri="{FF2B5EF4-FFF2-40B4-BE49-F238E27FC236}">
                <a16:creationId xmlns:a16="http://schemas.microsoft.com/office/drawing/2014/main" id="{19213F35-E5B1-3CD7-A1C9-39E7053DC7E9}"/>
              </a:ext>
            </a:extLst>
          </p:cNvPr>
          <p:cNvSpPr>
            <a:spLocks noGrp="1"/>
          </p:cNvSpPr>
          <p:nvPr>
            <p:ph type="pic" sz="quarter" idx="15" hasCustomPrompt="1"/>
          </p:nvPr>
        </p:nvSpPr>
        <p:spPr>
          <a:xfrm>
            <a:off x="5513973" y="836711"/>
            <a:ext cx="3057625" cy="2304258"/>
          </a:xfrm>
          <a:prstGeom prst="rect">
            <a:avLst/>
          </a:prstGeom>
          <a:solidFill>
            <a:schemeClr val="bg1">
              <a:lumMod val="95000"/>
            </a:schemeClr>
          </a:solidFill>
        </p:spPr>
        <p:txBody>
          <a:bodyPr anchor="ctr"/>
          <a:lstStyle>
            <a:lvl1pPr marL="0" indent="0" algn="ctr">
              <a:buNone/>
              <a:defRPr/>
            </a:lvl1pPr>
          </a:lstStyle>
          <a:p>
            <a:r>
              <a:rPr lang="en-CA"/>
              <a:t>Click icon to add image.</a:t>
            </a:r>
          </a:p>
        </p:txBody>
      </p:sp>
      <p:sp>
        <p:nvSpPr>
          <p:cNvPr id="3" name="Title Placeholder 1">
            <a:extLst>
              <a:ext uri="{FF2B5EF4-FFF2-40B4-BE49-F238E27FC236}">
                <a16:creationId xmlns:a16="http://schemas.microsoft.com/office/drawing/2014/main" id="{547E8D1D-B9CA-EAE1-2CC2-CEAC256644B3}"/>
              </a:ext>
            </a:extLst>
          </p:cNvPr>
          <p:cNvSpPr>
            <a:spLocks noGrp="1" noChangeAspect="1"/>
          </p:cNvSpPr>
          <p:nvPr>
            <p:ph type="title"/>
          </p:nvPr>
        </p:nvSpPr>
        <p:spPr>
          <a:xfrm>
            <a:off x="0" y="0"/>
            <a:ext cx="12192000" cy="533205"/>
          </a:xfrm>
          <a:prstGeom prst="rect">
            <a:avLst/>
          </a:prstGeom>
          <a:solidFill>
            <a:schemeClr val="accent1"/>
          </a:solidFill>
        </p:spPr>
        <p:txBody>
          <a:bodyPr vert="horz" wrap="none" lIns="324000" tIns="108000" rIns="324000" bIns="108000" rtlCol="0" anchor="t" anchorCtr="0">
            <a:noAutofit/>
          </a:bodyPr>
          <a:lstStyle/>
          <a:p>
            <a:r>
              <a:rPr lang="en-US"/>
              <a:t> Click to edit Master title style</a:t>
            </a:r>
            <a:endParaRPr lang="en-CA"/>
          </a:p>
        </p:txBody>
      </p:sp>
    </p:spTree>
    <p:extLst>
      <p:ext uri="{BB962C8B-B14F-4D97-AF65-F5344CB8AC3E}">
        <p14:creationId xmlns:p14="http://schemas.microsoft.com/office/powerpoint/2010/main" val="175109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ext Page Two Columns">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A73A2DB-76D3-F7AC-3B96-C8466423B50B}"/>
              </a:ext>
            </a:extLst>
          </p:cNvPr>
          <p:cNvSpPr>
            <a:spLocks noGrp="1"/>
          </p:cNvSpPr>
          <p:nvPr>
            <p:ph idx="1"/>
          </p:nvPr>
        </p:nvSpPr>
        <p:spPr>
          <a:xfrm>
            <a:off x="335359" y="836711"/>
            <a:ext cx="5500997" cy="51845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Text Placeholder 2">
            <a:extLst>
              <a:ext uri="{FF2B5EF4-FFF2-40B4-BE49-F238E27FC236}">
                <a16:creationId xmlns:a16="http://schemas.microsoft.com/office/drawing/2014/main" id="{1AFC8449-78FD-19FC-6AC8-15BB23F5A416}"/>
              </a:ext>
            </a:extLst>
          </p:cNvPr>
          <p:cNvSpPr>
            <a:spLocks noGrp="1"/>
          </p:cNvSpPr>
          <p:nvPr>
            <p:ph idx="10"/>
          </p:nvPr>
        </p:nvSpPr>
        <p:spPr>
          <a:xfrm>
            <a:off x="6096000" y="836711"/>
            <a:ext cx="5717021" cy="51845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Title Placeholder 1">
            <a:extLst>
              <a:ext uri="{FF2B5EF4-FFF2-40B4-BE49-F238E27FC236}">
                <a16:creationId xmlns:a16="http://schemas.microsoft.com/office/drawing/2014/main" id="{658DAEE2-33BC-1F8A-54FF-636524F5EB0B}"/>
              </a:ext>
            </a:extLst>
          </p:cNvPr>
          <p:cNvSpPr>
            <a:spLocks noGrp="1" noChangeAspect="1"/>
          </p:cNvSpPr>
          <p:nvPr>
            <p:ph type="title"/>
          </p:nvPr>
        </p:nvSpPr>
        <p:spPr>
          <a:xfrm>
            <a:off x="0" y="0"/>
            <a:ext cx="12192000" cy="533205"/>
          </a:xfrm>
          <a:prstGeom prst="rect">
            <a:avLst/>
          </a:prstGeom>
          <a:solidFill>
            <a:schemeClr val="accent1"/>
          </a:solidFill>
        </p:spPr>
        <p:txBody>
          <a:bodyPr vert="horz" wrap="none" lIns="324000" tIns="108000" rIns="324000" bIns="108000" rtlCol="0" anchor="t" anchorCtr="0">
            <a:noAutofit/>
          </a:bodyPr>
          <a:lstStyle/>
          <a:p>
            <a:r>
              <a:rPr lang="en-US"/>
              <a:t> Click to edit Master title style</a:t>
            </a:r>
            <a:endParaRPr lang="en-CA"/>
          </a:p>
        </p:txBody>
      </p:sp>
    </p:spTree>
    <p:extLst>
      <p:ext uri="{BB962C8B-B14F-4D97-AF65-F5344CB8AC3E}">
        <p14:creationId xmlns:p14="http://schemas.microsoft.com/office/powerpoint/2010/main" val="11980363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userDrawn="1"/>
        </p:nvSpPr>
        <p:spPr>
          <a:xfrm>
            <a:off x="1260553" y="116632"/>
            <a:ext cx="10800000" cy="6591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userDrawn="1"/>
        </p:nvSpPr>
        <p:spPr>
          <a:xfrm>
            <a:off x="1" y="0"/>
            <a:ext cx="12192000" cy="68580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CA"/>
          </a:p>
        </p:txBody>
      </p:sp>
      <p:sp>
        <p:nvSpPr>
          <p:cNvPr id="10" name="Rectangle 9"/>
          <p:cNvSpPr/>
          <p:nvPr userDrawn="1"/>
        </p:nvSpPr>
        <p:spPr>
          <a:xfrm>
            <a:off x="119337" y="116633"/>
            <a:ext cx="11941216" cy="6624735"/>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EC0D5B8E-59A2-E598-9223-213BAB8585B6}"/>
              </a:ext>
            </a:extLst>
          </p:cNvPr>
          <p:cNvSpPr/>
          <p:nvPr userDrawn="1"/>
        </p:nvSpPr>
        <p:spPr>
          <a:xfrm>
            <a:off x="263352" y="260648"/>
            <a:ext cx="11644908" cy="6336704"/>
          </a:xfrm>
          <a:prstGeom prst="rect">
            <a:avLst/>
          </a:prstGeom>
          <a:noFill/>
          <a:ln w="762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74169995"/>
      </p:ext>
    </p:extLst>
  </p:cSld>
  <p:clrMap bg1="lt1" tx1="dk1" bg2="lt2" tx2="dk2" accent1="accent1" accent2="accent2" accent3="accent3" accent4="accent4" accent5="accent5" accent6="accent6" hlink="hlink" folHlink="folHlink"/>
  <p:sldLayoutIdLst>
    <p:sldLayoutId id="2147483778" r:id="rId1"/>
    <p:sldLayoutId id="2147483813" r:id="rId2"/>
  </p:sldLayoutIdLst>
  <p:hf hdr="0" ftr="0" dt="0"/>
  <p:txStyles>
    <p:titleStyle>
      <a:lvl1pPr algn="l" defTabSz="914400" rtl="0" eaLnBrk="1" latinLnBrk="0" hangingPunct="1">
        <a:lnSpc>
          <a:spcPct val="90000"/>
        </a:lnSpc>
        <a:spcBef>
          <a:spcPct val="0"/>
        </a:spcBef>
        <a:buNone/>
        <a:defRPr sz="60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userDrawn="1"/>
        </p:nvSpPr>
        <p:spPr>
          <a:xfrm>
            <a:off x="11817921" y="6356739"/>
            <a:ext cx="153888" cy="184666"/>
          </a:xfrm>
          <a:prstGeom prst="rect">
            <a:avLst/>
          </a:prstGeom>
          <a:noFill/>
        </p:spPr>
        <p:txBody>
          <a:bodyPr wrap="none" lIns="0" tIns="0" rIns="0" bIns="0" rtlCol="0">
            <a:spAutoFit/>
          </a:bodyPr>
          <a:lstStyle/>
          <a:p>
            <a:fld id="{8B48E7A1-40D6-4395-A9EF-F780E82433E9}" type="slidenum">
              <a:rPr lang="en-CA" sz="1200" smtClean="0">
                <a:latin typeface="Arial Narrow" panose="020B0606020202030204" pitchFamily="34" charset="0"/>
              </a:rPr>
              <a:pPr/>
              <a:t>‹#›</a:t>
            </a:fld>
            <a:endParaRPr lang="en-CA" sz="1200">
              <a:solidFill>
                <a:srgbClr val="353435"/>
              </a:solidFill>
              <a:latin typeface="Arial Narrow" panose="020B0606020202030204" pitchFamily="34" charset="0"/>
              <a:cs typeface="Arial" panose="020B0604020202020204" pitchFamily="34" charset="0"/>
            </a:endParaRP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0191" y="6176093"/>
            <a:ext cx="1265082" cy="545958"/>
          </a:xfrm>
          <a:prstGeom prst="rect">
            <a:avLst/>
          </a:prstGeom>
        </p:spPr>
      </p:pic>
      <p:sp>
        <p:nvSpPr>
          <p:cNvPr id="3" name="Title Placeholder 1">
            <a:extLst>
              <a:ext uri="{FF2B5EF4-FFF2-40B4-BE49-F238E27FC236}">
                <a16:creationId xmlns:a16="http://schemas.microsoft.com/office/drawing/2014/main" id="{9A1C76C2-AEE8-F977-98E0-3D632E2478DC}"/>
              </a:ext>
            </a:extLst>
          </p:cNvPr>
          <p:cNvSpPr>
            <a:spLocks noGrp="1" noChangeAspect="1"/>
          </p:cNvSpPr>
          <p:nvPr>
            <p:ph type="title"/>
          </p:nvPr>
        </p:nvSpPr>
        <p:spPr>
          <a:xfrm>
            <a:off x="0" y="0"/>
            <a:ext cx="12192000" cy="533205"/>
          </a:xfrm>
          <a:prstGeom prst="rect">
            <a:avLst/>
          </a:prstGeom>
          <a:solidFill>
            <a:schemeClr val="accent1"/>
          </a:solidFill>
        </p:spPr>
        <p:txBody>
          <a:bodyPr vert="horz" wrap="none" lIns="324000" tIns="108000" rIns="324000" bIns="108000" rtlCol="0" anchor="t" anchorCtr="0">
            <a:noAutofit/>
          </a:bodyPr>
          <a:lstStyle/>
          <a:p>
            <a:r>
              <a:rPr lang="en-US"/>
              <a:t> Click to edit Master title style</a:t>
            </a:r>
            <a:endParaRPr lang="en-CA"/>
          </a:p>
        </p:txBody>
      </p:sp>
    </p:spTree>
    <p:extLst>
      <p:ext uri="{BB962C8B-B14F-4D97-AF65-F5344CB8AC3E}">
        <p14:creationId xmlns:p14="http://schemas.microsoft.com/office/powerpoint/2010/main" val="4186365719"/>
      </p:ext>
    </p:extLst>
  </p:cSld>
  <p:clrMap bg1="lt1" tx1="dk1" bg2="lt2" tx2="dk2" accent1="accent1" accent2="accent2" accent3="accent3" accent4="accent4" accent5="accent5" accent6="accent6" hlink="hlink" folHlink="folHlink"/>
  <p:sldLayoutIdLst>
    <p:sldLayoutId id="2147483760" r:id="rId1"/>
    <p:sldLayoutId id="2147483783" r:id="rId2"/>
    <p:sldLayoutId id="2147483782" r:id="rId3"/>
  </p:sldLayoutIdLst>
  <p:hf hdr="0" ftr="0" dt="0"/>
  <p:txStyles>
    <p:titleStyle>
      <a:lvl1pPr algn="l" defTabSz="914400" rtl="0" eaLnBrk="1" latinLnBrk="0" hangingPunct="1">
        <a:lnSpc>
          <a:spcPct val="90000"/>
        </a:lnSpc>
        <a:spcBef>
          <a:spcPct val="0"/>
        </a:spcBef>
        <a:buNone/>
        <a:defRPr sz="2800" b="1" kern="1200" baseline="0">
          <a:solidFill>
            <a:schemeClr val="bg1"/>
          </a:solidFill>
          <a:latin typeface="+mj-lt"/>
          <a:ea typeface="+mj-ea"/>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userDrawn="1"/>
        </p:nvSpPr>
        <p:spPr>
          <a:xfrm>
            <a:off x="11817921" y="6356739"/>
            <a:ext cx="153888" cy="184666"/>
          </a:xfrm>
          <a:prstGeom prst="rect">
            <a:avLst/>
          </a:prstGeom>
          <a:noFill/>
        </p:spPr>
        <p:txBody>
          <a:bodyPr wrap="none" lIns="0" tIns="0" rIns="0" bIns="0" rtlCol="0">
            <a:spAutoFit/>
          </a:bodyPr>
          <a:lstStyle/>
          <a:p>
            <a:fld id="{8B48E7A1-40D6-4395-A9EF-F780E82433E9}" type="slidenum">
              <a:rPr lang="en-CA" sz="1200" smtClean="0">
                <a:latin typeface="Arial Narrow" panose="020B0606020202030204" pitchFamily="34" charset="0"/>
              </a:rPr>
              <a:pPr/>
              <a:t>‹#›</a:t>
            </a:fld>
            <a:endParaRPr lang="en-CA" sz="1200">
              <a:solidFill>
                <a:srgbClr val="353435"/>
              </a:solidFill>
              <a:latin typeface="Arial Narrow" panose="020B0606020202030204" pitchFamily="34" charset="0"/>
              <a:cs typeface="Arial" panose="020B0604020202020204" pitchFamily="34" charset="0"/>
            </a:endParaRP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0191" y="6176093"/>
            <a:ext cx="1265082" cy="545958"/>
          </a:xfrm>
          <a:prstGeom prst="rect">
            <a:avLst/>
          </a:prstGeom>
        </p:spPr>
      </p:pic>
      <p:sp>
        <p:nvSpPr>
          <p:cNvPr id="3" name="Text Placeholder 2">
            <a:extLst>
              <a:ext uri="{FF2B5EF4-FFF2-40B4-BE49-F238E27FC236}">
                <a16:creationId xmlns:a16="http://schemas.microsoft.com/office/drawing/2014/main" id="{C5F7B17E-24C4-8C29-099D-EDE2749A4762}"/>
              </a:ext>
            </a:extLst>
          </p:cNvPr>
          <p:cNvSpPr>
            <a:spLocks noGrp="1"/>
          </p:cNvSpPr>
          <p:nvPr>
            <p:ph type="body" idx="1"/>
          </p:nvPr>
        </p:nvSpPr>
        <p:spPr>
          <a:xfrm>
            <a:off x="335359" y="836711"/>
            <a:ext cx="11490541" cy="51845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Title Placeholder 1">
            <a:extLst>
              <a:ext uri="{FF2B5EF4-FFF2-40B4-BE49-F238E27FC236}">
                <a16:creationId xmlns:a16="http://schemas.microsoft.com/office/drawing/2014/main" id="{BEA2B371-F489-B6B9-E242-B0DA7BCA7662}"/>
              </a:ext>
            </a:extLst>
          </p:cNvPr>
          <p:cNvSpPr>
            <a:spLocks noGrp="1" noChangeAspect="1"/>
          </p:cNvSpPr>
          <p:nvPr>
            <p:ph type="title"/>
          </p:nvPr>
        </p:nvSpPr>
        <p:spPr>
          <a:xfrm>
            <a:off x="0" y="0"/>
            <a:ext cx="12192000" cy="533205"/>
          </a:xfrm>
          <a:prstGeom prst="rect">
            <a:avLst/>
          </a:prstGeom>
          <a:solidFill>
            <a:schemeClr val="accent1"/>
          </a:solidFill>
        </p:spPr>
        <p:txBody>
          <a:bodyPr vert="horz" wrap="none" lIns="324000" tIns="108000" rIns="324000" bIns="108000" rtlCol="0" anchor="t" anchorCtr="0">
            <a:noAutofit/>
          </a:bodyPr>
          <a:lstStyle/>
          <a:p>
            <a:r>
              <a:rPr lang="en-US"/>
              <a:t> Click to edit Master title style</a:t>
            </a:r>
            <a:endParaRPr lang="en-CA"/>
          </a:p>
        </p:txBody>
      </p:sp>
    </p:spTree>
    <p:extLst>
      <p:ext uri="{BB962C8B-B14F-4D97-AF65-F5344CB8AC3E}">
        <p14:creationId xmlns:p14="http://schemas.microsoft.com/office/powerpoint/2010/main" val="1014173300"/>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hdr="0" ftr="0" dt="0"/>
  <p:txStyles>
    <p:titleStyle>
      <a:lvl1pPr algn="l" defTabSz="914400" rtl="0" eaLnBrk="1" latinLnBrk="0" hangingPunct="1">
        <a:lnSpc>
          <a:spcPct val="90000"/>
        </a:lnSpc>
        <a:spcBef>
          <a:spcPct val="0"/>
        </a:spcBef>
        <a:buNone/>
        <a:defRPr sz="2800" b="1" kern="1200" baseline="0">
          <a:solidFill>
            <a:schemeClr val="bg1"/>
          </a:solidFill>
          <a:latin typeface="+mj-lt"/>
          <a:ea typeface="+mj-ea"/>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100"/>
        </a:spcBef>
        <a:buFont typeface="Arial" panose="020B0604020202020204" pitchFamily="34" charset="0"/>
        <a:buChar char="•"/>
        <a:defRPr sz="2000" kern="1200">
          <a:solidFill>
            <a:srgbClr val="00A76D"/>
          </a:solidFill>
          <a:latin typeface="+mn-lt"/>
          <a:ea typeface="+mn-ea"/>
          <a:cs typeface="+mn-cs"/>
        </a:defRPr>
      </a:lvl2pPr>
      <a:lvl3pPr marL="1143000" indent="-228600" algn="l" defTabSz="914400" rtl="0" eaLnBrk="1" latinLnBrk="0" hangingPunct="1">
        <a:lnSpc>
          <a:spcPct val="100000"/>
        </a:lnSpc>
        <a:spcBef>
          <a:spcPts val="100"/>
        </a:spcBef>
        <a:buFont typeface="Arial" panose="020B0604020202020204" pitchFamily="34" charset="0"/>
        <a:buChar char="•"/>
        <a:defRPr sz="1800" kern="1200">
          <a:solidFill>
            <a:srgbClr val="6B6B6B"/>
          </a:solidFill>
          <a:latin typeface="+mn-lt"/>
          <a:ea typeface="+mn-ea"/>
          <a:cs typeface="+mn-cs"/>
        </a:defRPr>
      </a:lvl3pPr>
      <a:lvl4pPr marL="1600200" indent="-228600" algn="l" defTabSz="914400" rtl="0" eaLnBrk="1" latinLnBrk="0" hangingPunct="1">
        <a:lnSpc>
          <a:spcPct val="100000"/>
        </a:lnSpc>
        <a:spcBef>
          <a:spcPts val="1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1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userDrawn="1"/>
        </p:nvSpPr>
        <p:spPr>
          <a:xfrm>
            <a:off x="11496600" y="6165304"/>
            <a:ext cx="153888" cy="184666"/>
          </a:xfrm>
          <a:prstGeom prst="rect">
            <a:avLst/>
          </a:prstGeom>
          <a:noFill/>
        </p:spPr>
        <p:txBody>
          <a:bodyPr wrap="none" lIns="0" tIns="0" rIns="0" bIns="0" rtlCol="0">
            <a:spAutoFit/>
          </a:bodyPr>
          <a:lstStyle/>
          <a:p>
            <a:fld id="{8B48E7A1-40D6-4395-A9EF-F780E82433E9}" type="slidenum">
              <a:rPr lang="en-CA" sz="1200" smtClean="0">
                <a:solidFill>
                  <a:schemeClr val="bg1"/>
                </a:solidFill>
                <a:latin typeface="Arial Narrow" panose="020B0606020202030204" pitchFamily="34" charset="0"/>
              </a:rPr>
              <a:pPr/>
              <a:t>‹#›</a:t>
            </a:fld>
            <a:endParaRPr lang="en-CA" sz="1200">
              <a:solidFill>
                <a:schemeClr val="bg1"/>
              </a:solidFill>
              <a:latin typeface="Arial Narrow" panose="020B0606020202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E7F4C89-8E22-E116-FE6E-6C849C3C117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12424" y="476672"/>
            <a:ext cx="1831430" cy="792088"/>
          </a:xfrm>
          <a:prstGeom prst="rect">
            <a:avLst/>
          </a:prstGeom>
        </p:spPr>
      </p:pic>
    </p:spTree>
    <p:extLst>
      <p:ext uri="{BB962C8B-B14F-4D97-AF65-F5344CB8AC3E}">
        <p14:creationId xmlns:p14="http://schemas.microsoft.com/office/powerpoint/2010/main" val="3672230124"/>
      </p:ext>
    </p:extLst>
  </p:cSld>
  <p:clrMap bg1="lt1" tx1="dk1" bg2="lt2" tx2="dk2" accent1="accent1" accent2="accent2" accent3="accent3" accent4="accent4" accent5="accent5" accent6="accent6" hlink="hlink" folHlink="folHlink"/>
  <p:sldLayoutIdLst>
    <p:sldLayoutId id="2147483742" r:id="rId1"/>
    <p:sldLayoutId id="2147483772" r:id="rId2"/>
    <p:sldLayoutId id="2147483773" r:id="rId3"/>
  </p:sldLayoutIdLst>
  <p:hf hdr="0" ftr="0" dt="0"/>
  <p:txStyles>
    <p:titleStyle>
      <a:lvl1pPr algn="l" defTabSz="914400" rtl="0" eaLnBrk="1" latinLnBrk="0" hangingPunct="1">
        <a:lnSpc>
          <a:spcPct val="90000"/>
        </a:lnSpc>
        <a:spcBef>
          <a:spcPct val="0"/>
        </a:spcBef>
        <a:buNone/>
        <a:defRPr sz="60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userDrawn="1"/>
        </p:nvSpPr>
        <p:spPr>
          <a:xfrm>
            <a:off x="11817921" y="6356739"/>
            <a:ext cx="153888" cy="184666"/>
          </a:xfrm>
          <a:prstGeom prst="rect">
            <a:avLst/>
          </a:prstGeom>
          <a:noFill/>
        </p:spPr>
        <p:txBody>
          <a:bodyPr wrap="none" lIns="0" tIns="0" rIns="0" bIns="0" rtlCol="0">
            <a:spAutoFit/>
          </a:bodyPr>
          <a:lstStyle/>
          <a:p>
            <a:fld id="{8B48E7A1-40D6-4395-A9EF-F780E82433E9}" type="slidenum">
              <a:rPr lang="en-CA" sz="1200" smtClean="0">
                <a:latin typeface="Arial Narrow" panose="020B0606020202030204" pitchFamily="34" charset="0"/>
              </a:rPr>
              <a:pPr/>
              <a:t>‹#›</a:t>
            </a:fld>
            <a:endParaRPr lang="en-CA" sz="1200">
              <a:solidFill>
                <a:srgbClr val="353435"/>
              </a:solidFill>
              <a:latin typeface="Arial Narrow" panose="020B0606020202030204" pitchFamily="34" charset="0"/>
              <a:cs typeface="Arial" panose="020B0604020202020204" pitchFamily="34" charset="0"/>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0191" y="6176093"/>
            <a:ext cx="1265082" cy="545958"/>
          </a:xfrm>
          <a:prstGeom prst="rect">
            <a:avLst/>
          </a:prstGeom>
        </p:spPr>
      </p:pic>
      <p:sp>
        <p:nvSpPr>
          <p:cNvPr id="3" name="Title Placeholder 1">
            <a:extLst>
              <a:ext uri="{FF2B5EF4-FFF2-40B4-BE49-F238E27FC236}">
                <a16:creationId xmlns:a16="http://schemas.microsoft.com/office/drawing/2014/main" id="{9D498F8E-ADCF-1FC8-D608-2C3D9778D2D9}"/>
              </a:ext>
            </a:extLst>
          </p:cNvPr>
          <p:cNvSpPr>
            <a:spLocks noGrp="1" noChangeAspect="1"/>
          </p:cNvSpPr>
          <p:nvPr>
            <p:ph type="title"/>
          </p:nvPr>
        </p:nvSpPr>
        <p:spPr>
          <a:xfrm>
            <a:off x="0" y="0"/>
            <a:ext cx="12192000" cy="533205"/>
          </a:xfrm>
          <a:prstGeom prst="rect">
            <a:avLst/>
          </a:prstGeom>
          <a:solidFill>
            <a:schemeClr val="accent1"/>
          </a:solidFill>
        </p:spPr>
        <p:txBody>
          <a:bodyPr vert="horz" wrap="none" lIns="324000" tIns="108000" rIns="324000" bIns="108000" rtlCol="0" anchor="t" anchorCtr="0">
            <a:noAutofit/>
          </a:bodyPr>
          <a:lstStyle/>
          <a:p>
            <a:r>
              <a:rPr lang="en-US"/>
              <a:t> Click to edit Master title style</a:t>
            </a:r>
            <a:endParaRPr lang="en-CA"/>
          </a:p>
        </p:txBody>
      </p:sp>
    </p:spTree>
    <p:extLst>
      <p:ext uri="{BB962C8B-B14F-4D97-AF65-F5344CB8AC3E}">
        <p14:creationId xmlns:p14="http://schemas.microsoft.com/office/powerpoint/2010/main" val="1574817260"/>
      </p:ext>
    </p:extLst>
  </p:cSld>
  <p:clrMap bg1="lt1" tx1="dk1" bg2="lt2" tx2="dk2" accent1="accent1" accent2="accent2" accent3="accent3" accent4="accent4" accent5="accent5" accent6="accent6" hlink="hlink" folHlink="folHlink"/>
  <p:sldLayoutIdLst>
    <p:sldLayoutId id="2147483784" r:id="rId1"/>
  </p:sldLayoutIdLst>
  <p:hf hdr="0" ftr="0" dt="0"/>
  <p:txStyles>
    <p:titleStyle>
      <a:lvl1pPr algn="l" defTabSz="914400" rtl="0" eaLnBrk="1" latinLnBrk="0" hangingPunct="1">
        <a:lnSpc>
          <a:spcPct val="90000"/>
        </a:lnSpc>
        <a:spcBef>
          <a:spcPct val="0"/>
        </a:spcBef>
        <a:buNone/>
        <a:defRPr sz="2800" b="1" kern="1200" baseline="0">
          <a:solidFill>
            <a:schemeClr val="bg1"/>
          </a:solidFill>
          <a:latin typeface="+mj-lt"/>
          <a:ea typeface="+mj-ea"/>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F6EFD298-0FD4-980D-4FE8-0B6ACA8D4269}"/>
              </a:ext>
            </a:extLst>
          </p:cNvPr>
          <p:cNvSpPr>
            <a:spLocks noGrp="1"/>
          </p:cNvSpPr>
          <p:nvPr>
            <p:ph type="body" sz="quarter" idx="11"/>
          </p:nvPr>
        </p:nvSpPr>
        <p:spPr>
          <a:xfrm>
            <a:off x="3071662" y="4509120"/>
            <a:ext cx="6768753" cy="914400"/>
          </a:xfrm>
        </p:spPr>
        <p:txBody>
          <a:bodyPr/>
          <a:lstStyle/>
          <a:p>
            <a:r>
              <a:rPr lang="en-CA" dirty="0"/>
              <a:t>Project Overview</a:t>
            </a:r>
          </a:p>
          <a:p>
            <a:r>
              <a:rPr lang="en-CA" dirty="0"/>
              <a:t>November 2025</a:t>
            </a:r>
          </a:p>
        </p:txBody>
      </p:sp>
      <p:sp>
        <p:nvSpPr>
          <p:cNvPr id="25" name="Title 24">
            <a:extLst>
              <a:ext uri="{FF2B5EF4-FFF2-40B4-BE49-F238E27FC236}">
                <a16:creationId xmlns:a16="http://schemas.microsoft.com/office/drawing/2014/main" id="{9C30BAB8-809B-C7FF-9C16-D6616CBB827C}"/>
              </a:ext>
            </a:extLst>
          </p:cNvPr>
          <p:cNvSpPr>
            <a:spLocks noGrp="1"/>
          </p:cNvSpPr>
          <p:nvPr>
            <p:ph type="title"/>
          </p:nvPr>
        </p:nvSpPr>
        <p:spPr>
          <a:xfrm>
            <a:off x="2864834" y="2148840"/>
            <a:ext cx="6768752" cy="2052175"/>
          </a:xfrm>
        </p:spPr>
        <p:txBody>
          <a:bodyPr>
            <a:normAutofit/>
          </a:bodyPr>
          <a:lstStyle/>
          <a:p>
            <a:r>
              <a:rPr lang="en-CA" dirty="0"/>
              <a:t>Dr. Daniel Hill Park New Splash Pad</a:t>
            </a:r>
          </a:p>
        </p:txBody>
      </p:sp>
    </p:spTree>
    <p:extLst>
      <p:ext uri="{BB962C8B-B14F-4D97-AF65-F5344CB8AC3E}">
        <p14:creationId xmlns:p14="http://schemas.microsoft.com/office/powerpoint/2010/main" val="1918219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F93B6A-786F-D2DD-350D-3900EF0FDEAD}"/>
              </a:ext>
            </a:extLst>
          </p:cNvPr>
          <p:cNvSpPr>
            <a:spLocks noGrp="1"/>
          </p:cNvSpPr>
          <p:nvPr>
            <p:ph type="body" sz="quarter" idx="10"/>
          </p:nvPr>
        </p:nvSpPr>
        <p:spPr>
          <a:xfrm>
            <a:off x="334961" y="692630"/>
            <a:ext cx="6143877" cy="5715345"/>
          </a:xfrm>
        </p:spPr>
        <p:txBody>
          <a:bodyPr lIns="91440" tIns="45720" rIns="91440" bIns="45720" anchor="t"/>
          <a:lstStyle/>
          <a:p>
            <a:pPr fontAlgn="base"/>
            <a:r>
              <a:rPr lang="en-CA" sz="1400" dirty="0">
                <a:ea typeface="+mn-lt"/>
                <a:cs typeface="+mn-lt"/>
              </a:rPr>
              <a:t>Dr. Daniel Hill Park is located near the intersection of Underhill Dr. and Cassandra Blvd. The playground is in the northwest area of the park and is divided into two sections by a pathway.</a:t>
            </a:r>
            <a:endParaRPr lang="en-US" sz="1400" dirty="0"/>
          </a:p>
          <a:p>
            <a:endParaRPr lang="en-CA" sz="1400" dirty="0"/>
          </a:p>
          <a:p>
            <a:pPr algn="l" rtl="0" fontAlgn="base">
              <a:buFont typeface="Arial" panose="020B0604020202020204" pitchFamily="34" charset="0"/>
              <a:buChar char="•"/>
            </a:pPr>
            <a:r>
              <a:rPr lang="en-US" sz="1800" b="0" i="0" u="none" strike="noStrike" dirty="0">
                <a:effectLst/>
              </a:rPr>
              <a:t>What will be included</a:t>
            </a:r>
          </a:p>
          <a:p>
            <a:pPr lvl="1"/>
            <a:r>
              <a:rPr lang="en-CA" sz="1400" dirty="0">
                <a:ea typeface="+mn-lt"/>
                <a:cs typeface="+mn-lt"/>
              </a:rPr>
              <a:t>The City is improving the Dr. Daniel Hill Park with a </a:t>
            </a:r>
            <a:r>
              <a:rPr lang="en-CA" sz="1400" b="1" dirty="0">
                <a:ea typeface="+mn-lt"/>
                <a:cs typeface="+mn-lt"/>
              </a:rPr>
              <a:t>New Splash Pad.</a:t>
            </a:r>
          </a:p>
          <a:p>
            <a:pPr lvl="1"/>
            <a:r>
              <a:rPr lang="en-CA" sz="1400" dirty="0">
                <a:ea typeface="+mn-lt"/>
                <a:cs typeface="+mn-lt"/>
              </a:rPr>
              <a:t>The splash pad will be located south of the recently improved playground and north of Casandra Blvd. </a:t>
            </a:r>
          </a:p>
          <a:p>
            <a:pPr lvl="1"/>
            <a:endParaRPr lang="en-CA" sz="1400" dirty="0"/>
          </a:p>
          <a:p>
            <a:pPr fontAlgn="base"/>
            <a:r>
              <a:rPr lang="en-US" sz="1800" dirty="0"/>
              <a:t>Existing Park Amenities </a:t>
            </a:r>
          </a:p>
          <a:p>
            <a:pPr lvl="1" fontAlgn="base"/>
            <a:r>
              <a:rPr lang="en-US" sz="1400" dirty="0"/>
              <a:t>Playground (Constructed in 2022)</a:t>
            </a:r>
          </a:p>
          <a:p>
            <a:pPr lvl="1" fontAlgn="base"/>
            <a:r>
              <a:rPr lang="en-US" sz="1400" dirty="0"/>
              <a:t>Bottle Filling Station </a:t>
            </a:r>
          </a:p>
          <a:p>
            <a:pPr lvl="1" fontAlgn="base"/>
            <a:r>
              <a:rPr lang="en-US" sz="1400" dirty="0"/>
              <a:t>Improved pathways </a:t>
            </a:r>
          </a:p>
          <a:p>
            <a:pPr lvl="1" fontAlgn="base"/>
            <a:r>
              <a:rPr lang="en-US" sz="1400" dirty="0"/>
              <a:t>Bench Seating</a:t>
            </a:r>
          </a:p>
          <a:p>
            <a:pPr algn="l" rtl="0" fontAlgn="base">
              <a:buFont typeface="Arial" panose="020B0604020202020204" pitchFamily="34" charset="0"/>
              <a:buChar char="•"/>
            </a:pPr>
            <a:endParaRPr lang="en-US" sz="1800" b="0" i="0" u="none" strike="noStrike" dirty="0">
              <a:solidFill>
                <a:schemeClr val="accent6">
                  <a:lumMod val="10000"/>
                </a:schemeClr>
              </a:solidFill>
              <a:effectLst/>
            </a:endParaRPr>
          </a:p>
          <a:p>
            <a:pPr lvl="1"/>
            <a:endParaRPr lang="en-CA" sz="1400" dirty="0">
              <a:solidFill>
                <a:srgbClr val="000000"/>
              </a:solidFill>
              <a:ea typeface="+mn-lt"/>
              <a:cs typeface="+mn-lt"/>
            </a:endParaRPr>
          </a:p>
          <a:p>
            <a:pPr marL="457200" lvl="1" indent="0">
              <a:buNone/>
            </a:pPr>
            <a:endParaRPr lang="en-CA" sz="1400" dirty="0">
              <a:solidFill>
                <a:srgbClr val="000000"/>
              </a:solidFill>
              <a:ea typeface="+mn-lt"/>
              <a:cs typeface="+mn-lt"/>
            </a:endParaRPr>
          </a:p>
        </p:txBody>
      </p:sp>
      <p:sp>
        <p:nvSpPr>
          <p:cNvPr id="4" name="Title 3">
            <a:extLst>
              <a:ext uri="{FF2B5EF4-FFF2-40B4-BE49-F238E27FC236}">
                <a16:creationId xmlns:a16="http://schemas.microsoft.com/office/drawing/2014/main" id="{D1848164-3F3F-F6E7-BA27-282D64772F38}"/>
              </a:ext>
            </a:extLst>
          </p:cNvPr>
          <p:cNvSpPr>
            <a:spLocks noGrp="1"/>
          </p:cNvSpPr>
          <p:nvPr>
            <p:ph type="title"/>
          </p:nvPr>
        </p:nvSpPr>
        <p:spPr/>
        <p:txBody>
          <a:bodyPr/>
          <a:lstStyle/>
          <a:p>
            <a:r>
              <a:rPr lang="en-CA"/>
              <a:t>Project overview</a:t>
            </a:r>
          </a:p>
        </p:txBody>
      </p:sp>
      <p:pic>
        <p:nvPicPr>
          <p:cNvPr id="5" name="Picture 4">
            <a:extLst>
              <a:ext uri="{FF2B5EF4-FFF2-40B4-BE49-F238E27FC236}">
                <a16:creationId xmlns:a16="http://schemas.microsoft.com/office/drawing/2014/main" id="{4A2A93FE-5B8F-9322-B9DF-4E7EC9062AF9}"/>
              </a:ext>
            </a:extLst>
          </p:cNvPr>
          <p:cNvPicPr>
            <a:picLocks noChangeAspect="1"/>
          </p:cNvPicPr>
          <p:nvPr/>
        </p:nvPicPr>
        <p:blipFill>
          <a:blip r:embed="rId3"/>
          <a:srcRect l="533" t="42056" r="3087" b="23832"/>
          <a:stretch>
            <a:fillRect/>
          </a:stretch>
        </p:blipFill>
        <p:spPr>
          <a:xfrm>
            <a:off x="6570405" y="4954359"/>
            <a:ext cx="5291482" cy="1373494"/>
          </a:xfrm>
          <a:prstGeom prst="rect">
            <a:avLst/>
          </a:prstGeom>
        </p:spPr>
      </p:pic>
      <p:pic>
        <p:nvPicPr>
          <p:cNvPr id="3" name="Picture 2" descr="An aerial view of a neighborhood&#10;&#10;AI-generated content may be incorrect.">
            <a:extLst>
              <a:ext uri="{FF2B5EF4-FFF2-40B4-BE49-F238E27FC236}">
                <a16:creationId xmlns:a16="http://schemas.microsoft.com/office/drawing/2014/main" id="{17D452B1-1E0F-9D8C-2353-3EC474224689}"/>
              </a:ext>
            </a:extLst>
          </p:cNvPr>
          <p:cNvPicPr>
            <a:picLocks noChangeAspect="1"/>
          </p:cNvPicPr>
          <p:nvPr/>
        </p:nvPicPr>
        <p:blipFill>
          <a:blip r:embed="rId4">
            <a:extLst>
              <a:ext uri="{BEBA8EAE-BF5A-486C-A8C5-ECC9F3942E4B}">
                <a14:imgProps xmlns:a14="http://schemas.microsoft.com/office/drawing/2010/main">
                  <a14:imgLayer r:embed="rId5">
                    <a14:imgEffect>
                      <a14:saturation sat="92000"/>
                    </a14:imgEffect>
                    <a14:imgEffect>
                      <a14:brightnessContrast bright="17000" contrast="23000"/>
                    </a14:imgEffect>
                  </a14:imgLayer>
                </a14:imgProps>
              </a:ext>
            </a:extLst>
          </a:blip>
          <a:srcRect l="1438" t="24" r="1990" b="-24"/>
          <a:stretch>
            <a:fillRect/>
          </a:stretch>
        </p:blipFill>
        <p:spPr>
          <a:xfrm>
            <a:off x="6570405" y="771769"/>
            <a:ext cx="5285874" cy="4093312"/>
          </a:xfrm>
          <a:prstGeom prst="rect">
            <a:avLst/>
          </a:prstGeom>
        </p:spPr>
      </p:pic>
      <p:sp>
        <p:nvSpPr>
          <p:cNvPr id="6" name="TextBox 5">
            <a:extLst>
              <a:ext uri="{FF2B5EF4-FFF2-40B4-BE49-F238E27FC236}">
                <a16:creationId xmlns:a16="http://schemas.microsoft.com/office/drawing/2014/main" id="{572669E9-FA55-AC99-9699-FE81E0C5CF3D}"/>
              </a:ext>
            </a:extLst>
          </p:cNvPr>
          <p:cNvSpPr txBox="1"/>
          <p:nvPr/>
        </p:nvSpPr>
        <p:spPr>
          <a:xfrm rot="4920000">
            <a:off x="9925062" y="2988623"/>
            <a:ext cx="743949" cy="215444"/>
          </a:xfrm>
          <a:prstGeom prst="rect">
            <a:avLst/>
          </a:prstGeom>
          <a:solidFill>
            <a:schemeClr val="bg1"/>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latin typeface="Calibri"/>
                <a:ea typeface="Calibri"/>
                <a:cs typeface="Calibri"/>
              </a:rPr>
              <a:t>Underhill Dr.</a:t>
            </a:r>
          </a:p>
        </p:txBody>
      </p:sp>
      <p:sp>
        <p:nvSpPr>
          <p:cNvPr id="7" name="TextBox 6">
            <a:extLst>
              <a:ext uri="{FF2B5EF4-FFF2-40B4-BE49-F238E27FC236}">
                <a16:creationId xmlns:a16="http://schemas.microsoft.com/office/drawing/2014/main" id="{E589E910-F22F-73C8-45B4-2511EC78A09D}"/>
              </a:ext>
            </a:extLst>
          </p:cNvPr>
          <p:cNvSpPr txBox="1"/>
          <p:nvPr/>
        </p:nvSpPr>
        <p:spPr>
          <a:xfrm rot="20580000">
            <a:off x="9002776" y="3899389"/>
            <a:ext cx="820584" cy="215444"/>
          </a:xfrm>
          <a:prstGeom prst="rect">
            <a:avLst/>
          </a:prstGeom>
          <a:solidFill>
            <a:schemeClr val="bg1"/>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latin typeface="Calibri"/>
                <a:ea typeface="Calibri"/>
                <a:cs typeface="Calibri"/>
              </a:rPr>
              <a:t>Cassandra Blvd</a:t>
            </a:r>
            <a:endParaRPr lang="en-US" sz="800"/>
          </a:p>
        </p:txBody>
      </p:sp>
    </p:spTree>
    <p:extLst>
      <p:ext uri="{BB962C8B-B14F-4D97-AF65-F5344CB8AC3E}">
        <p14:creationId xmlns:p14="http://schemas.microsoft.com/office/powerpoint/2010/main" val="955801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F93B6A-786F-D2DD-350D-3900EF0FDEAD}"/>
              </a:ext>
            </a:extLst>
          </p:cNvPr>
          <p:cNvSpPr>
            <a:spLocks noGrp="1"/>
          </p:cNvSpPr>
          <p:nvPr>
            <p:ph type="body" sz="quarter" idx="10"/>
          </p:nvPr>
        </p:nvSpPr>
        <p:spPr>
          <a:xfrm>
            <a:off x="447119" y="707552"/>
            <a:ext cx="5974398" cy="5601808"/>
          </a:xfrm>
        </p:spPr>
        <p:txBody>
          <a:bodyPr lIns="91440" tIns="45720" rIns="91440" bIns="45720" anchor="t"/>
          <a:lstStyle/>
          <a:p>
            <a:pPr fontAlgn="base"/>
            <a:r>
              <a:rPr lang="en-US" sz="1800" dirty="0"/>
              <a:t>Where are we now?:</a:t>
            </a:r>
          </a:p>
          <a:p>
            <a:pPr lvl="1"/>
            <a:r>
              <a:rPr lang="en-US" sz="1400" b="1" dirty="0"/>
              <a:t>Concept Development Phase</a:t>
            </a:r>
          </a:p>
          <a:p>
            <a:pPr marL="1200150" lvl="2" indent="-285750">
              <a:buFont typeface="Courier New" panose="02070309020205020404" pitchFamily="49" charset="0"/>
              <a:buChar char="o"/>
            </a:pPr>
            <a:r>
              <a:rPr lang="en-CA" sz="1400" dirty="0"/>
              <a:t>The design consultant is collecting technical information that will inform splash pad design options to present to the community through the following public engagement activities.</a:t>
            </a:r>
          </a:p>
          <a:p>
            <a:pPr lvl="1"/>
            <a:r>
              <a:rPr lang="en-US" sz="1400" b="1" dirty="0"/>
              <a:t>Engage City Public Consultation team</a:t>
            </a:r>
          </a:p>
          <a:p>
            <a:pPr marL="1200150" lvl="2" indent="-285750">
              <a:buFont typeface="Courier New" panose="02070309020205020404" pitchFamily="49" charset="0"/>
              <a:buChar char="o"/>
            </a:pPr>
            <a:r>
              <a:rPr lang="en-US" sz="1400" u="sng" dirty="0"/>
              <a:t>Digital Survey </a:t>
            </a:r>
          </a:p>
          <a:p>
            <a:pPr marL="1657350" lvl="3" indent="-285750">
              <a:buFont typeface="Arial" panose="020B0604020202020204" pitchFamily="34" charset="0"/>
              <a:buChar char="•"/>
            </a:pPr>
            <a:r>
              <a:rPr lang="en-US" sz="1400" dirty="0"/>
              <a:t>To be launched early December </a:t>
            </a:r>
          </a:p>
          <a:p>
            <a:pPr marL="1657350" lvl="3" indent="-285750">
              <a:buFont typeface="Arial" panose="020B0604020202020204" pitchFamily="34" charset="0"/>
              <a:buChar char="•"/>
            </a:pPr>
            <a:r>
              <a:rPr lang="en-US" sz="1400" dirty="0"/>
              <a:t>Accessed via the Project Webpage</a:t>
            </a:r>
          </a:p>
          <a:p>
            <a:pPr marL="1200150" lvl="2" indent="-285750">
              <a:buFont typeface="Courier New" panose="02070309020205020404" pitchFamily="49" charset="0"/>
              <a:buChar char="o"/>
            </a:pPr>
            <a:r>
              <a:rPr lang="en-US" sz="1400" u="sng" dirty="0"/>
              <a:t>Pop-up Event</a:t>
            </a:r>
          </a:p>
          <a:p>
            <a:pPr marL="1657350" lvl="3" indent="-285750">
              <a:buFont typeface="Arial" panose="020B0604020202020204" pitchFamily="34" charset="0"/>
              <a:buChar char="•"/>
            </a:pPr>
            <a:r>
              <a:rPr lang="en-US" sz="1400" dirty="0"/>
              <a:t> January 7, 4:30-6:30pm </a:t>
            </a:r>
          </a:p>
          <a:p>
            <a:pPr marL="1657350" lvl="3" indent="-285750">
              <a:buFont typeface="Arial" panose="020B0604020202020204" pitchFamily="34" charset="0"/>
              <a:buChar char="•"/>
            </a:pPr>
            <a:r>
              <a:rPr lang="en-CA" sz="1400" dirty="0">
                <a:latin typeface="Gotham Narrow Book"/>
              </a:rPr>
              <a:t>Broadlands CRC</a:t>
            </a:r>
            <a:r>
              <a:rPr lang="en-CA" sz="1400" dirty="0"/>
              <a:t> (19 </a:t>
            </a:r>
            <a:r>
              <a:rPr lang="en-CA" sz="1400" dirty="0" err="1"/>
              <a:t>Castlegrove</a:t>
            </a:r>
            <a:r>
              <a:rPr lang="en-CA" sz="1400" dirty="0"/>
              <a:t> Blvd)</a:t>
            </a:r>
            <a:r>
              <a:rPr lang="en-CA" sz="1400" dirty="0">
                <a:ea typeface="+mn-lt"/>
                <a:cs typeface="+mn-lt"/>
              </a:rPr>
              <a:t> </a:t>
            </a:r>
          </a:p>
          <a:p>
            <a:pPr>
              <a:buFont typeface="Arial" panose="020B0604020202020204" pitchFamily="34" charset="0"/>
              <a:buChar char="•"/>
            </a:pPr>
            <a:r>
              <a:rPr lang="en-US" sz="1800" dirty="0">
                <a:ea typeface="+mn-lt"/>
                <a:cs typeface="+mn-lt"/>
              </a:rPr>
              <a:t>What's Next?</a:t>
            </a:r>
            <a:endParaRPr lang="en-US" dirty="0"/>
          </a:p>
          <a:p>
            <a:pPr lvl="1"/>
            <a:r>
              <a:rPr lang="en-US" sz="1400" dirty="0"/>
              <a:t>Launch Public engagement events and share concepts with the community. </a:t>
            </a:r>
          </a:p>
          <a:p>
            <a:pPr lvl="1"/>
            <a:r>
              <a:rPr lang="en-US" sz="1400" dirty="0"/>
              <a:t>Construction anticipated late fall 2026- Refer to project website for updates:</a:t>
            </a:r>
            <a:r>
              <a:rPr lang="en-US" sz="1400" b="1" dirty="0"/>
              <a:t> www.toronto.ca/DrDanielHillPark</a:t>
            </a:r>
          </a:p>
          <a:p>
            <a:pPr lvl="1"/>
            <a:endParaRPr lang="en-US" sz="1400" dirty="0"/>
          </a:p>
          <a:p>
            <a:pPr lvl="1"/>
            <a:endParaRPr lang="en-US" sz="1400"/>
          </a:p>
        </p:txBody>
      </p:sp>
      <p:sp>
        <p:nvSpPr>
          <p:cNvPr id="4" name="Title 3">
            <a:extLst>
              <a:ext uri="{FF2B5EF4-FFF2-40B4-BE49-F238E27FC236}">
                <a16:creationId xmlns:a16="http://schemas.microsoft.com/office/drawing/2014/main" id="{D1848164-3F3F-F6E7-BA27-282D64772F38}"/>
              </a:ext>
            </a:extLst>
          </p:cNvPr>
          <p:cNvSpPr>
            <a:spLocks noGrp="1"/>
          </p:cNvSpPr>
          <p:nvPr>
            <p:ph type="title"/>
          </p:nvPr>
        </p:nvSpPr>
        <p:spPr/>
        <p:txBody>
          <a:bodyPr/>
          <a:lstStyle/>
          <a:p>
            <a:r>
              <a:rPr lang="en-CA"/>
              <a:t>Project overview</a:t>
            </a:r>
          </a:p>
        </p:txBody>
      </p:sp>
      <p:pic>
        <p:nvPicPr>
          <p:cNvPr id="8" name="Picture 7">
            <a:extLst>
              <a:ext uri="{FF2B5EF4-FFF2-40B4-BE49-F238E27FC236}">
                <a16:creationId xmlns:a16="http://schemas.microsoft.com/office/drawing/2014/main" id="{D3A5FF78-0F1A-7FD1-2325-395119EDAC56}"/>
              </a:ext>
            </a:extLst>
          </p:cNvPr>
          <p:cNvPicPr>
            <a:picLocks noChangeAspect="1"/>
          </p:cNvPicPr>
          <p:nvPr/>
        </p:nvPicPr>
        <p:blipFill>
          <a:blip r:embed="rId3"/>
          <a:stretch>
            <a:fillRect/>
          </a:stretch>
        </p:blipFill>
        <p:spPr>
          <a:xfrm>
            <a:off x="6421517" y="908720"/>
            <a:ext cx="5512001" cy="4111336"/>
          </a:xfrm>
          <a:prstGeom prst="rect">
            <a:avLst/>
          </a:prstGeom>
        </p:spPr>
      </p:pic>
    </p:spTree>
    <p:extLst>
      <p:ext uri="{BB962C8B-B14F-4D97-AF65-F5344CB8AC3E}">
        <p14:creationId xmlns:p14="http://schemas.microsoft.com/office/powerpoint/2010/main" val="2870806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5213-C044-7F59-AB64-72653E2806C6}"/>
              </a:ext>
            </a:extLst>
          </p:cNvPr>
          <p:cNvSpPr>
            <a:spLocks noGrp="1"/>
          </p:cNvSpPr>
          <p:nvPr>
            <p:ph type="title"/>
          </p:nvPr>
        </p:nvSpPr>
        <p:spPr/>
        <p:txBody>
          <a:bodyPr/>
          <a:lstStyle/>
          <a:p>
            <a:endParaRPr lang="en-CA"/>
          </a:p>
        </p:txBody>
      </p:sp>
      <p:sp>
        <p:nvSpPr>
          <p:cNvPr id="3" name="Text Placeholder 2">
            <a:extLst>
              <a:ext uri="{FF2B5EF4-FFF2-40B4-BE49-F238E27FC236}">
                <a16:creationId xmlns:a16="http://schemas.microsoft.com/office/drawing/2014/main" id="{8F3455AE-F8DB-D5F0-9565-6B34773DC2EB}"/>
              </a:ext>
            </a:extLst>
          </p:cNvPr>
          <p:cNvSpPr>
            <a:spLocks noGrp="1"/>
          </p:cNvSpPr>
          <p:nvPr>
            <p:ph type="body" sz="quarter" idx="11"/>
          </p:nvPr>
        </p:nvSpPr>
        <p:spPr/>
        <p:txBody>
          <a:bodyPr/>
          <a:lstStyle/>
          <a:p>
            <a:r>
              <a:rPr lang="en-CA" dirty="0"/>
              <a:t>Mario Pecchia</a:t>
            </a:r>
          </a:p>
        </p:txBody>
      </p:sp>
      <p:sp>
        <p:nvSpPr>
          <p:cNvPr id="4" name="Text Placeholder 3">
            <a:extLst>
              <a:ext uri="{FF2B5EF4-FFF2-40B4-BE49-F238E27FC236}">
                <a16:creationId xmlns:a16="http://schemas.microsoft.com/office/drawing/2014/main" id="{09ED9C1F-47D4-527A-4F98-41EEAC86A952}"/>
              </a:ext>
            </a:extLst>
          </p:cNvPr>
          <p:cNvSpPr>
            <a:spLocks noGrp="1"/>
          </p:cNvSpPr>
          <p:nvPr>
            <p:ph type="body" sz="quarter" idx="12"/>
          </p:nvPr>
        </p:nvSpPr>
        <p:spPr>
          <a:xfrm>
            <a:off x="1487487" y="4710288"/>
            <a:ext cx="4016668" cy="496598"/>
          </a:xfrm>
        </p:spPr>
        <p:txBody>
          <a:bodyPr/>
          <a:lstStyle/>
          <a:p>
            <a:r>
              <a:rPr lang="en-CA" dirty="0"/>
              <a:t>Mario.Pecchia@toronto.ca</a:t>
            </a:r>
          </a:p>
        </p:txBody>
      </p:sp>
    </p:spTree>
    <p:extLst>
      <p:ext uri="{BB962C8B-B14F-4D97-AF65-F5344CB8AC3E}">
        <p14:creationId xmlns:p14="http://schemas.microsoft.com/office/powerpoint/2010/main" val="2359219374"/>
      </p:ext>
    </p:extLst>
  </p:cSld>
  <p:clrMapOvr>
    <a:masterClrMapping/>
  </p:clrMapOvr>
</p:sld>
</file>

<file path=ppt/theme/theme1.xml><?xml version="1.0" encoding="utf-8"?>
<a:theme xmlns:a="http://schemas.openxmlformats.org/drawingml/2006/main" name="Presentation Title">
  <a:themeElements>
    <a:clrScheme name="Parkland Strategy">
      <a:dk1>
        <a:srgbClr val="1C1C1C"/>
      </a:dk1>
      <a:lt1>
        <a:sysClr val="window" lastClr="FFFFFF"/>
      </a:lt1>
      <a:dk2>
        <a:srgbClr val="1B4452"/>
      </a:dk2>
      <a:lt2>
        <a:srgbClr val="EBF2D4"/>
      </a:lt2>
      <a:accent1>
        <a:srgbClr val="00A76D"/>
      </a:accent1>
      <a:accent2>
        <a:srgbClr val="FAA519"/>
      </a:accent2>
      <a:accent3>
        <a:srgbClr val="F05A41"/>
      </a:accent3>
      <a:accent4>
        <a:srgbClr val="AACD37"/>
      </a:accent4>
      <a:accent5>
        <a:srgbClr val="00ADDA"/>
      </a:accent5>
      <a:accent6>
        <a:srgbClr val="D5E8F4"/>
      </a:accent6>
      <a:hlink>
        <a:srgbClr val="2E9941"/>
      </a:hlink>
      <a:folHlink>
        <a:srgbClr val="00ADDA"/>
      </a:folHlink>
    </a:clrScheme>
    <a:fontScheme name="CPDD Standard Deck">
      <a:majorFont>
        <a:latin typeface="Gotham Bold"/>
        <a:ea typeface=""/>
        <a:cs typeface=""/>
      </a:majorFont>
      <a:minorFont>
        <a:latin typeface="Gotham Narrow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227 PDCP Standard Deck Template.potx" id="{B9155CBC-449A-46C2-BB72-342B4B5D64BC}" vid="{10A476FD-74F8-4E5E-A696-47F9BA883F8C}"/>
    </a:ext>
  </a:extLst>
</a:theme>
</file>

<file path=ppt/theme/theme2.xml><?xml version="1.0" encoding="utf-8"?>
<a:theme xmlns:a="http://schemas.openxmlformats.org/drawingml/2006/main" name="Agenda">
  <a:themeElements>
    <a:clrScheme name="PLS 02">
      <a:dk1>
        <a:srgbClr val="1B4452"/>
      </a:dk1>
      <a:lt1>
        <a:srgbClr val="FFFFFF"/>
      </a:lt1>
      <a:dk2>
        <a:srgbClr val="1B4452"/>
      </a:dk2>
      <a:lt2>
        <a:srgbClr val="EBF2D4"/>
      </a:lt2>
      <a:accent1>
        <a:srgbClr val="00A76D"/>
      </a:accent1>
      <a:accent2>
        <a:srgbClr val="FAA519"/>
      </a:accent2>
      <a:accent3>
        <a:srgbClr val="F05A41"/>
      </a:accent3>
      <a:accent4>
        <a:srgbClr val="AACD37"/>
      </a:accent4>
      <a:accent5>
        <a:srgbClr val="00ADDA"/>
      </a:accent5>
      <a:accent6>
        <a:srgbClr val="D5E8F4"/>
      </a:accent6>
      <a:hlink>
        <a:srgbClr val="2E9941"/>
      </a:hlink>
      <a:folHlink>
        <a:srgbClr val="00ADDA"/>
      </a:folHlink>
    </a:clrScheme>
    <a:fontScheme name="CPDD Standard Deck">
      <a:majorFont>
        <a:latin typeface="Gotham Bold"/>
        <a:ea typeface=""/>
        <a:cs typeface=""/>
      </a:majorFont>
      <a:minorFont>
        <a:latin typeface="Gotham Narrow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227 PDCP Standard Deck Template.potx" id="{B9155CBC-449A-46C2-BB72-342B4B5D64BC}" vid="{9ADB056A-6727-421C-ABC6-069DB1016A32}"/>
    </a:ext>
  </a:extLst>
</a:theme>
</file>

<file path=ppt/theme/theme3.xml><?xml version="1.0" encoding="utf-8"?>
<a:theme xmlns:a="http://schemas.openxmlformats.org/drawingml/2006/main" name="Text Pages">
  <a:themeElements>
    <a:clrScheme name="PLS 02">
      <a:dk1>
        <a:srgbClr val="1B4452"/>
      </a:dk1>
      <a:lt1>
        <a:srgbClr val="FFFFFF"/>
      </a:lt1>
      <a:dk2>
        <a:srgbClr val="1B4452"/>
      </a:dk2>
      <a:lt2>
        <a:srgbClr val="EBF2D4"/>
      </a:lt2>
      <a:accent1>
        <a:srgbClr val="00A76D"/>
      </a:accent1>
      <a:accent2>
        <a:srgbClr val="FAA519"/>
      </a:accent2>
      <a:accent3>
        <a:srgbClr val="F05A41"/>
      </a:accent3>
      <a:accent4>
        <a:srgbClr val="AACD37"/>
      </a:accent4>
      <a:accent5>
        <a:srgbClr val="00ADDA"/>
      </a:accent5>
      <a:accent6>
        <a:srgbClr val="D5E8F4"/>
      </a:accent6>
      <a:hlink>
        <a:srgbClr val="2E9941"/>
      </a:hlink>
      <a:folHlink>
        <a:srgbClr val="00ADDA"/>
      </a:folHlink>
    </a:clrScheme>
    <a:fontScheme name="CPDD Standard Deck">
      <a:majorFont>
        <a:latin typeface="Gotham Bold"/>
        <a:ea typeface=""/>
        <a:cs typeface=""/>
      </a:majorFont>
      <a:minorFont>
        <a:latin typeface="Gotham Narrow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227 PDCP Standard Deck Template.potx" id="{B9155CBC-449A-46C2-BB72-342B4B5D64BC}" vid="{9ADB056A-6727-421C-ABC6-069DB1016A32}"/>
    </a:ext>
  </a:extLst>
</a:theme>
</file>

<file path=ppt/theme/theme4.xml><?xml version="1.0" encoding="utf-8"?>
<a:theme xmlns:a="http://schemas.openxmlformats.org/drawingml/2006/main" name="Divider Pages">
  <a:themeElements>
    <a:clrScheme name="Parkland Strategy">
      <a:dk1>
        <a:srgbClr val="1C1C1C"/>
      </a:dk1>
      <a:lt1>
        <a:sysClr val="window" lastClr="FFFFFF"/>
      </a:lt1>
      <a:dk2>
        <a:srgbClr val="1B4452"/>
      </a:dk2>
      <a:lt2>
        <a:srgbClr val="EBF2D4"/>
      </a:lt2>
      <a:accent1>
        <a:srgbClr val="00A76D"/>
      </a:accent1>
      <a:accent2>
        <a:srgbClr val="FAA519"/>
      </a:accent2>
      <a:accent3>
        <a:srgbClr val="F05A41"/>
      </a:accent3>
      <a:accent4>
        <a:srgbClr val="AACD37"/>
      </a:accent4>
      <a:accent5>
        <a:srgbClr val="00ADDA"/>
      </a:accent5>
      <a:accent6>
        <a:srgbClr val="D5E8F4"/>
      </a:accent6>
      <a:hlink>
        <a:srgbClr val="2E9941"/>
      </a:hlink>
      <a:folHlink>
        <a:srgbClr val="00ADDA"/>
      </a:folHlink>
    </a:clrScheme>
    <a:fontScheme name="CPDD Standard Deck">
      <a:majorFont>
        <a:latin typeface="Gotham Bold"/>
        <a:ea typeface=""/>
        <a:cs typeface=""/>
      </a:majorFont>
      <a:minorFont>
        <a:latin typeface="Gotham Narrow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227 PDCP Standard Deck Template.potx" id="{B9155CBC-449A-46C2-BB72-342B4B5D64BC}" vid="{855A964A-9F03-42FD-B764-4499844E3CA4}"/>
    </a:ext>
  </a:extLst>
</a:theme>
</file>

<file path=ppt/theme/theme5.xml><?xml version="1.0" encoding="utf-8"?>
<a:theme xmlns:a="http://schemas.openxmlformats.org/drawingml/2006/main" name="Thank You">
  <a:themeElements>
    <a:clrScheme name="PLS 02">
      <a:dk1>
        <a:srgbClr val="1B4452"/>
      </a:dk1>
      <a:lt1>
        <a:srgbClr val="FFFFFF"/>
      </a:lt1>
      <a:dk2>
        <a:srgbClr val="1B4452"/>
      </a:dk2>
      <a:lt2>
        <a:srgbClr val="EBF2D4"/>
      </a:lt2>
      <a:accent1>
        <a:srgbClr val="00A76D"/>
      </a:accent1>
      <a:accent2>
        <a:srgbClr val="FAA519"/>
      </a:accent2>
      <a:accent3>
        <a:srgbClr val="F05A41"/>
      </a:accent3>
      <a:accent4>
        <a:srgbClr val="AACD37"/>
      </a:accent4>
      <a:accent5>
        <a:srgbClr val="00ADDA"/>
      </a:accent5>
      <a:accent6>
        <a:srgbClr val="D5E8F4"/>
      </a:accent6>
      <a:hlink>
        <a:srgbClr val="2E9941"/>
      </a:hlink>
      <a:folHlink>
        <a:srgbClr val="00ADDA"/>
      </a:folHlink>
    </a:clrScheme>
    <a:fontScheme name="CPDD Standard Deck">
      <a:majorFont>
        <a:latin typeface="Gotham Bold"/>
        <a:ea typeface=""/>
        <a:cs typeface=""/>
      </a:majorFont>
      <a:minorFont>
        <a:latin typeface="Gotham Narrow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227 PDCP Standard Deck Template.potx" id="{B9155CBC-449A-46C2-BB72-342B4B5D64BC}" vid="{9ADB056A-6727-421C-ABC6-069DB1016A3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7999431C666145B17D8F3830BC8A29" ma:contentTypeVersion="28" ma:contentTypeDescription="Create a new document." ma:contentTypeScope="" ma:versionID="11a94f35f2c7ad6ddde672ed2797d594">
  <xsd:schema xmlns:xsd="http://www.w3.org/2001/XMLSchema" xmlns:xs="http://www.w3.org/2001/XMLSchema" xmlns:p="http://schemas.microsoft.com/office/2006/metadata/properties" xmlns:ns1="http://schemas.microsoft.com/sharepoint/v3" xmlns:ns2="1e5e98fc-2931-4bf0-9770-832bff224703" xmlns:ns3="0420c0b0-dfbc-42d7-8ec1-26b5609d9bd5" targetNamespace="http://schemas.microsoft.com/office/2006/metadata/properties" ma:root="true" ma:fieldsID="6012668511a53114fa86c84da6a43fb6" ns1:_="" ns2:_="" ns3:_="">
    <xsd:import namespace="http://schemas.microsoft.com/sharepoint/v3"/>
    <xsd:import namespace="1e5e98fc-2931-4bf0-9770-832bff224703"/>
    <xsd:import namespace="0420c0b0-dfbc-42d7-8ec1-26b5609d9bd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MediaServiceSearchProperties" minOccurs="0"/>
                <xsd:element ref="ns2:YearProjectStarted" minOccurs="0"/>
                <xsd:element ref="ns2:ProjectLead" minOccurs="0"/>
                <xsd:element ref="ns2:Ward" minOccurs="0"/>
                <xsd:element ref="ns2:BudgetCategory" minOccurs="0"/>
                <xsd:element ref="ns2:Park_x002f_FacilityName" minOccurs="0"/>
                <xsd:element ref="ns2:ProjectCategories" minOccurs="0"/>
                <xsd:element ref="ns2:MediaServiceBillingMetadata" minOccurs="0"/>
                <xsd:element ref="ns2:DateModified" minOccurs="0"/>
                <xsd:element ref="ns2:Dateandtime" minOccurs="0"/>
                <xsd:element ref="ns2:DateandTime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5e98fc-2931-4bf0-9770-832bff2247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dc51e6c-f97d-455a-a5a8-6016b0c11c0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YearProjectStarted" ma:index="25" nillable="true" ma:displayName="Year Project Started" ma:format="Dropdown" ma:internalName="YearProjectStarted">
      <xsd:simpleType>
        <xsd:restriction base="dms:Text">
          <xsd:maxLength value="255"/>
        </xsd:restriction>
      </xsd:simpleType>
    </xsd:element>
    <xsd:element name="ProjectLead" ma:index="26" nillable="true" ma:displayName="Project Lead" ma:format="Dropdown" ma:list="UserInfo" ma:SharePointGroup="0" ma:internalName="ProjectLead">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Ward" ma:index="27" nillable="true" ma:displayName="Ward" ma:format="Dropdown" ma:internalName="Ward">
      <xsd:simpleType>
        <xsd:restriction base="dms:Text">
          <xsd:maxLength value="255"/>
        </xsd:restriction>
      </xsd:simpleType>
    </xsd:element>
    <xsd:element name="BudgetCategory" ma:index="28" nillable="true" ma:displayName="Project Type" ma:description="Project Type" ma:format="Dropdown" ma:internalName="BudgetCategory">
      <xsd:simpleType>
        <xsd:restriction base="dms:Text">
          <xsd:maxLength value="255"/>
        </xsd:restriction>
      </xsd:simpleType>
    </xsd:element>
    <xsd:element name="Park_x002f_FacilityName" ma:index="29" nillable="true" ma:displayName="Park/Facility Name" ma:format="Dropdown" ma:internalName="Park_x002f_FacilityName">
      <xsd:simpleType>
        <xsd:restriction base="dms:Text">
          <xsd:maxLength value="255"/>
        </xsd:restriction>
      </xsd:simpleType>
    </xsd:element>
    <xsd:element name="ProjectCategories" ma:index="30" nillable="true" ma:displayName="Project Categories" ma:format="Dropdown" ma:internalName="ProjectCategories">
      <xsd:simpleType>
        <xsd:restriction base="dms:Text">
          <xsd:maxLength value="255"/>
        </xsd:restriction>
      </xsd:simpleType>
    </xsd:element>
    <xsd:element name="MediaServiceBillingMetadata" ma:index="31" nillable="true" ma:displayName="MediaServiceBillingMetadata" ma:hidden="true" ma:internalName="MediaServiceBillingMetadata" ma:readOnly="true">
      <xsd:simpleType>
        <xsd:restriction base="dms:Note"/>
      </xsd:simpleType>
    </xsd:element>
    <xsd:element name="DateModified" ma:index="32" nillable="true" ma:displayName="Date Modified" ma:default="[today]" ma:format="DateOnly" ma:internalName="DateModified">
      <xsd:simpleType>
        <xsd:restriction base="dms:DateTime"/>
      </xsd:simpleType>
    </xsd:element>
    <xsd:element name="Dateandtime" ma:index="33" nillable="true" ma:displayName="Date and time" ma:format="DateTime" ma:internalName="Dateandtime">
      <xsd:simpleType>
        <xsd:restriction base="dms:DateTime"/>
      </xsd:simpleType>
    </xsd:element>
    <xsd:element name="DateandTime0" ma:index="34" nillable="true" ma:displayName="Date and Time" ma:format="DateTime" ma:internalName="DateandTime0">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420c0b0-dfbc-42d7-8ec1-26b5609d9bd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2390ce0-bd41-483b-be5a-b2ca7ca53fc5}" ma:internalName="TaxCatchAll" ma:showField="CatchAllData" ma:web="0420c0b0-dfbc-42d7-8ec1-26b5609d9bd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420c0b0-dfbc-42d7-8ec1-26b5609d9bd5">
      <UserInfo>
        <DisplayName>Kim Behrouzian</DisplayName>
        <AccountId>49</AccountId>
        <AccountType/>
      </UserInfo>
      <UserInfo>
        <DisplayName>Jill MacLachlan</DisplayName>
        <AccountId>87</AccountId>
        <AccountType/>
      </UserInfo>
      <UserInfo>
        <DisplayName>Daniel Fusca</DisplayName>
        <AccountId>73</AccountId>
        <AccountType/>
      </UserInfo>
      <UserInfo>
        <DisplayName>Katy Aminian</DisplayName>
        <AccountId>76</AccountId>
        <AccountType/>
      </UserInfo>
      <UserInfo>
        <DisplayName>Dan Connolly</DisplayName>
        <AccountId>586</AccountId>
        <AccountType/>
      </UserInfo>
      <UserInfo>
        <DisplayName>Peter Didiano</DisplayName>
        <AccountId>75</AccountId>
        <AccountType/>
      </UserInfo>
      <UserInfo>
        <DisplayName>Jessie Gresley-Jones</DisplayName>
        <AccountId>18</AccountId>
        <AccountType/>
      </UserInfo>
      <UserInfo>
        <DisplayName>Rosemary McManus</DisplayName>
        <AccountId>85</AccountId>
        <AccountType/>
      </UserInfo>
      <UserInfo>
        <DisplayName>Cristian Lukaszyk</DisplayName>
        <AccountId>136</AccountId>
        <AccountType/>
      </UserInfo>
      <UserInfo>
        <DisplayName>Vanessa Enskaitis</DisplayName>
        <AccountId>19</AccountId>
        <AccountType/>
      </UserInfo>
    </SharedWithUsers>
    <TaxCatchAll xmlns="0420c0b0-dfbc-42d7-8ec1-26b5609d9bd5" xsi:nil="true"/>
    <lcf76f155ced4ddcb4097134ff3c332f xmlns="1e5e98fc-2931-4bf0-9770-832bff224703">
      <Terms xmlns="http://schemas.microsoft.com/office/infopath/2007/PartnerControls"/>
    </lcf76f155ced4ddcb4097134ff3c332f>
    <_ip_UnifiedCompliancePolicyUIAction xmlns="http://schemas.microsoft.com/sharepoint/v3" xsi:nil="true"/>
    <ProjectLead xmlns="1e5e98fc-2931-4bf0-9770-832bff224703">
      <UserInfo>
        <DisplayName/>
        <AccountId xsi:nil="true"/>
        <AccountType/>
      </UserInfo>
    </ProjectLead>
    <ProjectCategories xmlns="1e5e98fc-2931-4bf0-9770-832bff224703" xsi:nil="true"/>
    <_ip_UnifiedCompliancePolicyProperties xmlns="http://schemas.microsoft.com/sharepoint/v3" xsi:nil="true"/>
    <BudgetCategory xmlns="1e5e98fc-2931-4bf0-9770-832bff224703" xsi:nil="true"/>
    <Park_x002f_FacilityName xmlns="1e5e98fc-2931-4bf0-9770-832bff224703" xsi:nil="true"/>
    <YearProjectStarted xmlns="1e5e98fc-2931-4bf0-9770-832bff224703" xsi:nil="true"/>
    <Ward xmlns="1e5e98fc-2931-4bf0-9770-832bff224703" xsi:nil="true"/>
    <DateandTime0 xmlns="1e5e98fc-2931-4bf0-9770-832bff224703" xsi:nil="true"/>
    <DateModified xmlns="1e5e98fc-2931-4bf0-9770-832bff224703">2025-10-14T18:51:50+00:00</DateModified>
    <Dateandtime xmlns="1e5e98fc-2931-4bf0-9770-832bff224703" xsi:nil="true"/>
  </documentManagement>
</p:properties>
</file>

<file path=customXml/itemProps1.xml><?xml version="1.0" encoding="utf-8"?>
<ds:datastoreItem xmlns:ds="http://schemas.openxmlformats.org/officeDocument/2006/customXml" ds:itemID="{794EF25B-B98B-45C8-854F-0F7A4CDE2F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5e98fc-2931-4bf0-9770-832bff224703"/>
    <ds:schemaRef ds:uri="0420c0b0-dfbc-42d7-8ec1-26b5609d9b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533A8E-67B2-45FF-BBBB-61B9667A5369}">
  <ds:schemaRefs>
    <ds:schemaRef ds:uri="http://schemas.microsoft.com/sharepoint/v3/contenttype/forms"/>
  </ds:schemaRefs>
</ds:datastoreItem>
</file>

<file path=customXml/itemProps3.xml><?xml version="1.0" encoding="utf-8"?>
<ds:datastoreItem xmlns:ds="http://schemas.openxmlformats.org/officeDocument/2006/customXml" ds:itemID="{3540876B-6A65-46B6-B1D6-F23E09A792F7}">
  <ds:schemaRefs>
    <ds:schemaRef ds:uri="http://schemas.microsoft.com/office/2006/documentManagement/types"/>
    <ds:schemaRef ds:uri="http://www.w3.org/XML/1998/namespace"/>
    <ds:schemaRef ds:uri="http://purl.org/dc/elements/1.1/"/>
    <ds:schemaRef ds:uri="http://purl.org/dc/dcmitype/"/>
    <ds:schemaRef ds:uri="http://schemas.microsoft.com/office/2006/metadata/properties"/>
    <ds:schemaRef ds:uri="http://schemas.microsoft.com/office/infopath/2007/PartnerControls"/>
    <ds:schemaRef ds:uri="0420c0b0-dfbc-42d7-8ec1-26b5609d9bd5"/>
    <ds:schemaRef ds:uri="http://schemas.openxmlformats.org/package/2006/metadata/core-properties"/>
    <ds:schemaRef ds:uri="1e5e98fc-2931-4bf0-9770-832bff224703"/>
    <ds:schemaRef ds:uri="http://schemas.microsoft.com/sharepoint/v3"/>
    <ds:schemaRef ds:uri="http://purl.org/dc/terms/"/>
  </ds:schemaRefs>
</ds:datastoreItem>
</file>

<file path=docMetadata/LabelInfo.xml><?xml version="1.0" encoding="utf-8"?>
<clbl:labelList xmlns:clbl="http://schemas.microsoft.com/office/2020/mipLabelMetadata">
  <clbl:label id="{f0bc8ec6-9ed8-4d0c-9189-411ad949cc65}" enabled="0" method="" siteId="{f0bc8ec6-9ed8-4d0c-9189-411ad949cc65}" removed="1"/>
</clbl:labelList>
</file>

<file path=docProps/app.xml><?xml version="1.0" encoding="utf-8"?>
<Properties xmlns="http://schemas.openxmlformats.org/officeDocument/2006/extended-properties" xmlns:vt="http://schemas.openxmlformats.org/officeDocument/2006/docPropsVTypes">
  <Template>20200227 PDCP Standard Deck Template</Template>
  <TotalTime>103</TotalTime>
  <Words>229</Words>
  <Application>Microsoft Office PowerPoint</Application>
  <PresentationFormat>Widescreen</PresentationFormat>
  <Paragraphs>39</Paragraphs>
  <Slides>4</Slides>
  <Notes>3</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vt:i4>
      </vt:variant>
    </vt:vector>
  </HeadingPairs>
  <TitlesOfParts>
    <vt:vector size="15" baseType="lpstr">
      <vt:lpstr>Arial</vt:lpstr>
      <vt:lpstr>Arial Narrow</vt:lpstr>
      <vt:lpstr>Calibri</vt:lpstr>
      <vt:lpstr>Courier New</vt:lpstr>
      <vt:lpstr>Gotham Bold</vt:lpstr>
      <vt:lpstr>Gotham Narrow Book</vt:lpstr>
      <vt:lpstr>Presentation Title</vt:lpstr>
      <vt:lpstr>Agenda</vt:lpstr>
      <vt:lpstr>Text Pages</vt:lpstr>
      <vt:lpstr>Divider Pages</vt:lpstr>
      <vt:lpstr>Thank You</vt:lpstr>
      <vt:lpstr>Dr. Daniel Hill Park New Splash Pad</vt:lpstr>
      <vt:lpstr>Project overview</vt:lpstr>
      <vt:lpstr>Project overview</vt:lpstr>
      <vt:lpstr>PowerPoint Presentation</vt:lpstr>
    </vt:vector>
  </TitlesOfParts>
  <Company>City of Toronto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PDCP Presentation Deck Template</dc:title>
  <dc:creator>James Young</dc:creator>
  <cp:lastModifiedBy>Mario Pecchia</cp:lastModifiedBy>
  <cp:revision>191</cp:revision>
  <dcterms:created xsi:type="dcterms:W3CDTF">2020-02-28T14:33:27Z</dcterms:created>
  <dcterms:modified xsi:type="dcterms:W3CDTF">2025-11-12T20:44:04Z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0x010100B57999431C666145B17D8F3830BC8A29</vt:lpwstr>
  </property>
  <property fmtid="{D5CDD505-2E9C-101B-9397-08002B2CF9AE}" pid="3" name="MediaServiceImageTags">
    <vt:lpwstr/>
  </property>
</Properties>
</file>